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6858000" cy="9144000" type="screen4x3"/>
  <p:notesSz cx="6888163" cy="100187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9167" autoAdjust="0"/>
  </p:normalViewPr>
  <p:slideViewPr>
    <p:cSldViewPr>
      <p:cViewPr>
        <p:scale>
          <a:sx n="100" d="100"/>
          <a:sy n="100" d="100"/>
        </p:scale>
        <p:origin x="2192" y="-1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4276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887" y="1"/>
            <a:ext cx="2984276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697"/>
            <a:ext cx="2984276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887" y="9517697"/>
            <a:ext cx="2984276" cy="501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3" tIns="46551" rIns="93103" bIns="465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8A856902-7A7C-4E68-B657-1F0892EA79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7109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898" cy="501016"/>
          </a:xfrm>
          <a:prstGeom prst="rect">
            <a:avLst/>
          </a:prstGeom>
        </p:spPr>
        <p:txBody>
          <a:bodyPr vert="horz" lIns="93085" tIns="46542" rIns="93085" bIns="46542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0644" y="1"/>
            <a:ext cx="2985897" cy="501016"/>
          </a:xfrm>
          <a:prstGeom prst="rect">
            <a:avLst/>
          </a:prstGeom>
        </p:spPr>
        <p:txBody>
          <a:bodyPr vert="horz" lIns="93085" tIns="46542" rIns="93085" bIns="46542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74351E1-8C58-46D4-BF76-7CD165390A53}" type="datetimeFigureOut">
              <a:rPr lang="ja-JP" altLang="en-US"/>
              <a:pPr>
                <a:defRPr/>
              </a:pPr>
              <a:t>2023/7/3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5" tIns="46542" rIns="93085" bIns="465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683" y="4758848"/>
            <a:ext cx="5512801" cy="4509146"/>
          </a:xfrm>
          <a:prstGeom prst="rect">
            <a:avLst/>
          </a:prstGeom>
        </p:spPr>
        <p:txBody>
          <a:bodyPr vert="horz" lIns="93085" tIns="46542" rIns="93085" bIns="465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6086"/>
            <a:ext cx="2985898" cy="501015"/>
          </a:xfrm>
          <a:prstGeom prst="rect">
            <a:avLst/>
          </a:prstGeom>
        </p:spPr>
        <p:txBody>
          <a:bodyPr vert="horz" lIns="93085" tIns="46542" rIns="93085" bIns="46542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0644" y="9516086"/>
            <a:ext cx="2985897" cy="501015"/>
          </a:xfrm>
          <a:prstGeom prst="rect">
            <a:avLst/>
          </a:prstGeom>
        </p:spPr>
        <p:txBody>
          <a:bodyPr vert="horz" lIns="93085" tIns="46542" rIns="93085" bIns="46542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4126718-2193-4012-BA85-80FE68EC4F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6615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8CA3D-3A16-4F7D-9A0C-3A90DF8A91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77B2E-DB41-4771-9A1D-6A76E69ACC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9D734-FD02-4BC2-99AA-68ABA103C2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81113-62D8-4347-8979-C762180749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2BCC8-9EA5-460B-B296-26F9DC596C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F0E0A-8964-4F49-B3A1-37489E1F7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F12D1-B767-44F3-8B1C-295596E3FC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344B8-3165-4248-AD79-4768E4E84A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A44A9-CB39-445F-80EC-83E15F32A5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C8BBA-684A-4C44-9420-B35DB160DB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EA77C-EF67-4A5A-86D8-6F6337F49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0686A866-5A15-4050-8E1C-D2E683DAEB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3700" y="944563"/>
            <a:ext cx="609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あらかじめ以下の点に関してご理解いただいたうえで，実験にご参加いただけますようお願いいたします。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819400" y="48736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800">
                <a:ea typeface="ＭＳ 明朝" pitchFamily="17" charset="-128"/>
              </a:rPr>
              <a:t>ご確認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9600" y="1835696"/>
            <a:ext cx="56388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1600" indent="-101600"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・本研究は、幸福感等の心理変数と、行動・生理反応の関係を調査する目的で行います。</a:t>
            </a:r>
            <a:endParaRPr lang="en-US" altLang="ja-JP" sz="1600" dirty="0">
              <a:ea typeface="ＭＳ 明朝" pitchFamily="17" charset="-128"/>
            </a:endParaRPr>
          </a:p>
          <a:p>
            <a:pPr marL="101600" indent="-101600"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・本研究で利用する計測機器は、全て非侵襲的なものであり、身体に害をおよぼす事はありません。</a:t>
            </a:r>
          </a:p>
          <a:p>
            <a:pPr marL="101600" indent="-101600"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・測定結果は、匿名化されたうえで、授業内利用を目的に公開されます。</a:t>
            </a:r>
          </a:p>
          <a:p>
            <a:pPr marL="101600" indent="-101600"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・名前、年齢、計測された生体情報等のデータを、個人名が判別可能な状態で公開する事はありません。　　　</a:t>
            </a:r>
          </a:p>
          <a:p>
            <a:pPr marL="101600" indent="-101600"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・なにか不都合が生じた場合は、実験を途中で中断することができます。</a:t>
            </a:r>
            <a:endParaRPr lang="en-US" altLang="ja-JP" sz="1600" dirty="0">
              <a:ea typeface="ＭＳ 明朝" pitchFamily="17" charset="-128"/>
            </a:endParaRPr>
          </a:p>
          <a:p>
            <a:pPr marL="101600" indent="-101600"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・不参加、中断により、授業評価上の不利益を被ることはありません。　　　　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981200" y="6622429"/>
            <a:ext cx="44592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ea typeface="ＭＳ 明朝" pitchFamily="17" charset="-128"/>
              </a:rPr>
              <a:t>以上の点をご理解いただけましたら、以下の欄にご署名をお願いします。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476625" y="5987008"/>
            <a:ext cx="3000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u="sng">
                <a:ea typeface="ＭＳ 明朝" pitchFamily="17" charset="-128"/>
              </a:rPr>
              <a:t>　　　　　　　　　　　　　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711450" y="7801942"/>
            <a:ext cx="391795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200">
                <a:latin typeface="ＭＳ Ｐ明朝" pitchFamily="18" charset="-128"/>
                <a:ea typeface="ＭＳ Ｐ明朝" pitchFamily="18" charset="-128"/>
              </a:rPr>
              <a:t>文京学院大学人間学部心理学科	長野祐一郎</a:t>
            </a: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2708275" y="7649542"/>
            <a:ext cx="37449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178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Ｐ明朝</vt:lpstr>
      <vt:lpstr>Calibri</vt:lpstr>
      <vt:lpstr>Times New Roman</vt:lpstr>
      <vt:lpstr>標準デザイン</vt:lpstr>
      <vt:lpstr>PowerPoint プレゼンテーション</vt:lpstr>
    </vt:vector>
  </TitlesOfParts>
  <Company>Waseda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YuichiroNagano</dc:creator>
  <cp:lastModifiedBy>長野 祐一郎</cp:lastModifiedBy>
  <cp:revision>171</cp:revision>
  <cp:lastPrinted>2023-07-03T02:16:16Z</cp:lastPrinted>
  <dcterms:created xsi:type="dcterms:W3CDTF">2004-07-08T04:32:34Z</dcterms:created>
  <dcterms:modified xsi:type="dcterms:W3CDTF">2023-07-03T02:24:37Z</dcterms:modified>
</cp:coreProperties>
</file>