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19597-203B-4B81-A347-FC77C793F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4019B2-EF83-43AC-8EB3-BFE385896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E0CA25-3724-46CA-A81A-9BB4E2083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B1A51E-20CE-4F7E-8E1A-EB1F38F28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A09A81-AAC3-4F89-B8C5-7D7A5876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65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AB73F-E258-4DAC-9C12-6B41FD6A7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D70F20-4884-4A6A-9940-7BB86FDA7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9A70D1-06E8-4EE4-A76A-6BEA79082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B444F1-FC62-448D-96C2-48CA5ABA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A4A6C4-3126-4B24-A945-5342F77C7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983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92F763-BC96-46E6-92E3-62118ED36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137631-83AB-4F2F-9A1A-FBF8D6E48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2CAED-D65F-40A1-A94F-374373ED6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F7B7DE-8A3C-4BE6-9C10-254E9C915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CCC736-E29A-4751-9986-57EC582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12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3ACAA-B65C-436C-B4A8-5FD307C42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64CA13A-19E9-484E-8CFB-4A94468C9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0E19B3-D5FB-4B04-AB0D-F91D603F8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329F2F-914F-4B3C-BB52-652C80BD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7E304E-F65F-4BFB-AEE3-F2F988650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986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AA7EF3-7B96-4984-8D82-B86E71EE8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DD646E-5DFD-4D5F-B3AD-BC52C8A4B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6884F0-5D60-4BD1-A34E-0470084E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3509C1-BD61-42C6-8297-6AB6DC686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6B655E-4BD1-446B-A8B2-698FEB11D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8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6C46FC-B789-4E53-87A8-780705502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90E6F4-F4BD-4D50-BBB9-7720407BB9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26C4A31-6891-4534-8998-54CB6BB10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519373-BD5D-463B-9DF3-228FBB835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D89C5-7232-4269-B66F-220E3017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0008C4-789F-412D-AFDE-243F9FD5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64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48A68-F7F0-4CE8-95A1-6187D364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0EB91C-65AD-4B9F-B61A-8601E042C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5885E4-11FE-4811-B0DC-313117F819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B52D9E-9176-46C4-B018-F226B9CF8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9F2E26B-9CD9-4B4B-BBF2-52985E94FF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CB7F83C-F605-445F-8387-B0DA00D7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613B481-C679-481B-92D4-52B79DFFF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2EC9B81-F902-405B-8CC9-3EE3C185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2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00CC5-BFAF-4FE3-A5C7-6AF11B83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36AEE2B-B48F-4251-9B41-19493B73D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B40EC01-BB4C-4E0E-AD33-CAB9B670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C6A08C-2E56-420D-A09A-CD3E7F1F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19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BB4D11-960D-4869-B0BB-C1E00ADDB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F543DBA-952C-4208-9478-FD115E5F4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1E0AAC2-5EEF-442F-ADEB-FD971C8C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08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07ECA6-5E28-49A8-AD07-0119E1807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B434F4-7C5B-40D2-B064-C93385B91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20DDD3-5C16-4619-AA55-C216502F4A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ACB261-193B-48BC-BAE8-D7BE93604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C8D5A1-DDA6-4526-96AB-9517FD096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1B61E8-2083-4423-A738-7566EB37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159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5A20AB-1335-4FCF-93F3-C824E79C6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F337528-75A7-4B10-8868-76F625F742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E012CE-80F7-4EED-92C1-21D0E3517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32746F-EB54-48AB-81E7-C900BD897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C18CEC5-950D-4770-8981-75475FFC5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B86B12-C7F8-4D3D-B2BA-E3FD6806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0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8883C7B-338D-43F3-9585-815D39F20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A8B22-C273-4893-9279-6ECA59AA8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945A9-FB8C-41DB-AA87-320EE3415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5E29A-4812-4FA2-AB24-FBACFB819365}" type="datetimeFigureOut">
              <a:rPr kumimoji="1" lang="ja-JP" altLang="en-US" smtClean="0"/>
              <a:t>2021/9/5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47C2F7-94F8-4326-B1A9-D9EF02ED40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6653F-C04F-436E-B3F0-77FE75E274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EE48F-311C-4437-8ED2-6B359971BE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890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93389B-42D0-408F-8AB3-0260B89D4B0D}"/>
              </a:ext>
            </a:extLst>
          </p:cNvPr>
          <p:cNvSpPr txBox="1"/>
          <p:nvPr/>
        </p:nvSpPr>
        <p:spPr>
          <a:xfrm>
            <a:off x="3044537" y="2678484"/>
            <a:ext cx="6463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動画作成技術学習のすすめ</a:t>
            </a:r>
          </a:p>
        </p:txBody>
      </p:sp>
    </p:spTree>
    <p:extLst>
      <p:ext uri="{BB962C8B-B14F-4D97-AF65-F5344CB8AC3E}">
        <p14:creationId xmlns:p14="http://schemas.microsoft.com/office/powerpoint/2010/main" val="2474976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ACA1766-8BBF-4023-9CBC-4C5528564DB6}"/>
              </a:ext>
            </a:extLst>
          </p:cNvPr>
          <p:cNvSpPr txBox="1"/>
          <p:nvPr/>
        </p:nvSpPr>
        <p:spPr>
          <a:xfrm>
            <a:off x="197427" y="249382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ピアラーニングの重要性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9C4F15C-D026-4B22-AB3E-C8F78DABD12E}"/>
              </a:ext>
            </a:extLst>
          </p:cNvPr>
          <p:cNvSpPr txBox="1"/>
          <p:nvPr/>
        </p:nvSpPr>
        <p:spPr>
          <a:xfrm>
            <a:off x="748145" y="872833"/>
            <a:ext cx="1005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「ピア・ラーニング」とは、</a:t>
            </a:r>
            <a:r>
              <a:rPr lang="ja-JP" altLang="en-US" sz="2000" dirty="0">
                <a:solidFill>
                  <a:srgbClr val="FF0000"/>
                </a:solidFill>
              </a:rPr>
              <a:t>学習者同士が互いに協力しながら学び合う</a:t>
            </a:r>
            <a:r>
              <a:rPr lang="ja-JP" altLang="en-US" sz="2000" dirty="0"/>
              <a:t>学習手法のことをいいます。</a:t>
            </a:r>
            <a:endParaRPr kumimoji="1" lang="ja-JP" altLang="en-US" sz="20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B91077B-D84F-4001-9969-20CE8CE3971B}"/>
              </a:ext>
            </a:extLst>
          </p:cNvPr>
          <p:cNvSpPr txBox="1"/>
          <p:nvPr/>
        </p:nvSpPr>
        <p:spPr>
          <a:xfrm>
            <a:off x="748145" y="1639386"/>
            <a:ext cx="1005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「ピア（</a:t>
            </a:r>
            <a:r>
              <a:rPr lang="en-US" altLang="ja-JP" sz="2000" dirty="0"/>
              <a:t>peer</a:t>
            </a:r>
            <a:r>
              <a:rPr lang="ja-JP" altLang="en-US" sz="2000" dirty="0"/>
              <a:t>）」とは仲間のこと。教師が講義をして、学習者が聞くという旧来型の一方向的なコミュニケーションではなく、</a:t>
            </a:r>
            <a:r>
              <a:rPr lang="ja-JP" altLang="en-US" sz="2000" dirty="0">
                <a:solidFill>
                  <a:srgbClr val="FF0000"/>
                </a:solidFill>
              </a:rPr>
              <a:t>学習者同士が協働して同じプロジェクトを遂行する</a:t>
            </a:r>
            <a:r>
              <a:rPr lang="ja-JP" altLang="en-US" sz="2000" dirty="0"/>
              <a:t>ことで、学習者が主体的に学ぶ「アクティブ・ラーニング」につながると考えられています。</a:t>
            </a:r>
            <a:endParaRPr kumimoji="1" lang="ja-JP" altLang="en-US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B880DF-CEF1-466B-B4CA-CF6C2DF1C06C}"/>
              </a:ext>
            </a:extLst>
          </p:cNvPr>
          <p:cNvSpPr txBox="1"/>
          <p:nvPr/>
        </p:nvSpPr>
        <p:spPr>
          <a:xfrm>
            <a:off x="748145" y="5983259"/>
            <a:ext cx="1005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小中学校などの教育機関だけでなく、社会人教育や社内での研修などにも取り入れられており、</a:t>
            </a:r>
            <a:r>
              <a:rPr lang="ja-JP" altLang="en-US" sz="2000" dirty="0">
                <a:solidFill>
                  <a:srgbClr val="FF0000"/>
                </a:solidFill>
              </a:rPr>
              <a:t>学びのあり方の一つとして今後も増えていく</a:t>
            </a:r>
            <a:r>
              <a:rPr lang="ja-JP" altLang="en-US" sz="2000" dirty="0"/>
              <a:t>ことが予想されます</a:t>
            </a:r>
            <a:endParaRPr kumimoji="1" lang="ja-JP" altLang="en-US" sz="20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FD39E76-1454-4E03-81C6-0AC37BB38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495" y="3201958"/>
            <a:ext cx="2431524" cy="243152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9F7721DA-57BE-4184-9396-DEB17F7871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01" y="3331870"/>
            <a:ext cx="2518724" cy="2171700"/>
          </a:xfrm>
          <a:prstGeom prst="rect">
            <a:avLst/>
          </a:prstGeom>
        </p:spPr>
      </p:pic>
      <p:sp>
        <p:nvSpPr>
          <p:cNvPr id="10" name="矢印: 右 9">
            <a:extLst>
              <a:ext uri="{FF2B5EF4-FFF2-40B4-BE49-F238E27FC236}">
                <a16:creationId xmlns:a16="http://schemas.microsoft.com/office/drawing/2014/main" id="{56357BEC-FD1E-43CA-AA79-4709A9457C3F}"/>
              </a:ext>
            </a:extLst>
          </p:cNvPr>
          <p:cNvSpPr/>
          <p:nvPr/>
        </p:nvSpPr>
        <p:spPr>
          <a:xfrm>
            <a:off x="5150428" y="4020488"/>
            <a:ext cx="1080654" cy="707886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95078F7-6C3E-422F-8F14-DBA818ADCBF1}"/>
              </a:ext>
            </a:extLst>
          </p:cNvPr>
          <p:cNvGrpSpPr/>
          <p:nvPr/>
        </p:nvGrpSpPr>
        <p:grpSpPr>
          <a:xfrm>
            <a:off x="6828555" y="1131156"/>
            <a:ext cx="4025744" cy="4361307"/>
            <a:chOff x="6828555" y="1131156"/>
            <a:chExt cx="4025744" cy="4361307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56F007D7-4A1E-48DE-8007-C924D60625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8555" y="1131156"/>
              <a:ext cx="2909534" cy="2611306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FFB2FB92-C19A-470D-93B3-35BF28BB0B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83322" y="3249286"/>
              <a:ext cx="2570977" cy="2243177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7ACD2DC-CBA0-411D-A869-EDE2C079A464}"/>
              </a:ext>
            </a:extLst>
          </p:cNvPr>
          <p:cNvGrpSpPr/>
          <p:nvPr/>
        </p:nvGrpSpPr>
        <p:grpSpPr>
          <a:xfrm>
            <a:off x="1054681" y="1131156"/>
            <a:ext cx="4152897" cy="4361306"/>
            <a:chOff x="1054681" y="1131156"/>
            <a:chExt cx="4152897" cy="4361306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D797EAE8-D765-4673-969D-1AFDE0D23B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4681" y="1131156"/>
              <a:ext cx="2826327" cy="2458904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2570639D-33A8-4D9E-847A-A70DDC3D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3378" y="3249286"/>
              <a:ext cx="3124200" cy="2243176"/>
            </a:xfrm>
            <a:prstGeom prst="rect">
              <a:avLst/>
            </a:prstGeom>
          </p:spPr>
        </p:pic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52B3593-7E99-4CE2-AFEA-32AB5F33E7B9}"/>
              </a:ext>
            </a:extLst>
          </p:cNvPr>
          <p:cNvSpPr txBox="1"/>
          <p:nvPr/>
        </p:nvSpPr>
        <p:spPr>
          <a:xfrm>
            <a:off x="540327" y="488373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従来の学習方法は・・・・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7168B60-040D-4F89-AF03-E88CE4884268}"/>
              </a:ext>
            </a:extLst>
          </p:cNvPr>
          <p:cNvSpPr txBox="1"/>
          <p:nvPr/>
        </p:nvSpPr>
        <p:spPr>
          <a:xfrm>
            <a:off x="7219692" y="488373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現代の従来の学習方法は・・・・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E008C72-8DA5-42E8-96D2-007A3BDB8452}"/>
              </a:ext>
            </a:extLst>
          </p:cNvPr>
          <p:cNvSpPr txBox="1"/>
          <p:nvPr/>
        </p:nvSpPr>
        <p:spPr>
          <a:xfrm>
            <a:off x="2002571" y="5981641"/>
            <a:ext cx="818685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2400" dirty="0"/>
              <a:t>　</a:t>
            </a:r>
            <a:r>
              <a:rPr kumimoji="1" lang="ja-JP" altLang="en-US" sz="2400" dirty="0"/>
              <a:t>わかりやすい動画作成は</a:t>
            </a:r>
            <a:r>
              <a:rPr lang="ja-JP" altLang="en-US" sz="2400" dirty="0"/>
              <a:t>、</a:t>
            </a:r>
            <a:r>
              <a:rPr kumimoji="1" lang="ja-JP" altLang="en-US" sz="2400" dirty="0">
                <a:solidFill>
                  <a:srgbClr val="FF0000"/>
                </a:solidFill>
              </a:rPr>
              <a:t>今後重要なスキルに</a:t>
            </a:r>
            <a:r>
              <a:rPr kumimoji="1" lang="ja-JP" altLang="en-US" sz="2400" dirty="0"/>
              <a:t>なる！　</a:t>
            </a:r>
          </a:p>
        </p:txBody>
      </p:sp>
    </p:spTree>
    <p:extLst>
      <p:ext uri="{BB962C8B-B14F-4D97-AF65-F5344CB8AC3E}">
        <p14:creationId xmlns:p14="http://schemas.microsoft.com/office/powerpoint/2010/main" val="309039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32A1AFA-3F85-4FBE-8291-E0E616D81E0B}"/>
              </a:ext>
            </a:extLst>
          </p:cNvPr>
          <p:cNvSpPr txBox="1"/>
          <p:nvPr/>
        </p:nvSpPr>
        <p:spPr>
          <a:xfrm>
            <a:off x="1070264" y="2678484"/>
            <a:ext cx="9975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動画を作成・編集する技術を学びましょう！</a:t>
            </a:r>
          </a:p>
        </p:txBody>
      </p:sp>
    </p:spTree>
    <p:extLst>
      <p:ext uri="{BB962C8B-B14F-4D97-AF65-F5344CB8AC3E}">
        <p14:creationId xmlns:p14="http://schemas.microsoft.com/office/powerpoint/2010/main" val="2693333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174</Words>
  <Application>Microsoft Office PowerPoint</Application>
  <PresentationFormat>ワイド画面</PresentationFormat>
  <Paragraphs>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Taro Bunkyo</dc:creator>
  <cp:lastModifiedBy>Bunkyo Taro</cp:lastModifiedBy>
  <cp:revision>21</cp:revision>
  <dcterms:created xsi:type="dcterms:W3CDTF">2021-09-05T05:49:14Z</dcterms:created>
  <dcterms:modified xsi:type="dcterms:W3CDTF">2021-09-05T06:11:59Z</dcterms:modified>
</cp:coreProperties>
</file>