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89750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3f2f08caad91eb2e" providerId="LiveId" clId="{3951F2E0-387F-4922-9DA7-B84827634B71}"/>
    <pc:docChg chg="custSel modSld">
      <pc:chgData name="" userId="3f2f08caad91eb2e" providerId="LiveId" clId="{3951F2E0-387F-4922-9DA7-B84827634B71}" dt="2020-10-06T03:10:42.756" v="6" actId="478"/>
      <pc:docMkLst>
        <pc:docMk/>
      </pc:docMkLst>
      <pc:sldChg chg="delSp modSp">
        <pc:chgData name="" userId="3f2f08caad91eb2e" providerId="LiveId" clId="{3951F2E0-387F-4922-9DA7-B84827634B71}" dt="2020-10-06T03:10:33.100" v="2" actId="478"/>
        <pc:sldMkLst>
          <pc:docMk/>
          <pc:sldMk cId="1989793322" sldId="256"/>
        </pc:sldMkLst>
        <pc:spChg chg="del mod">
          <ac:chgData name="" userId="3f2f08caad91eb2e" providerId="LiveId" clId="{3951F2E0-387F-4922-9DA7-B84827634B71}" dt="2020-10-06T03:10:33.100" v="2" actId="478"/>
          <ac:spMkLst>
            <pc:docMk/>
            <pc:sldMk cId="1989793322" sldId="256"/>
            <ac:spMk id="9" creationId="{7CC6E704-965D-4A0C-9EC5-30100C65C223}"/>
          </ac:spMkLst>
        </pc:spChg>
        <pc:picChg chg="del">
          <ac:chgData name="" userId="3f2f08caad91eb2e" providerId="LiveId" clId="{3951F2E0-387F-4922-9DA7-B84827634B71}" dt="2020-10-06T03:10:29.845" v="0" actId="478"/>
          <ac:picMkLst>
            <pc:docMk/>
            <pc:sldMk cId="1989793322" sldId="256"/>
            <ac:picMk id="5" creationId="{01BCA15E-829A-4CBE-B86A-826FCA8F06E1}"/>
          </ac:picMkLst>
        </pc:picChg>
      </pc:sldChg>
    </pc:docChg>
  </pc:docChgLst>
  <pc:docChgLst>
    <pc:chgData userId="3f2f08caad91eb2e" providerId="LiveId" clId="{28A0A705-4428-47C4-BA1C-597BB369CC22}"/>
    <pc:docChg chg="undo custSel addSld delSld modSld">
      <pc:chgData name="" userId="3f2f08caad91eb2e" providerId="LiveId" clId="{28A0A705-4428-47C4-BA1C-597BB369CC22}" dt="2020-10-20T23:41:00.720" v="221"/>
      <pc:docMkLst>
        <pc:docMk/>
      </pc:docMkLst>
      <pc:sldChg chg="addSp delSp modSp">
        <pc:chgData name="" userId="3f2f08caad91eb2e" providerId="LiveId" clId="{28A0A705-4428-47C4-BA1C-597BB369CC22}" dt="2020-10-20T23:40:57.179" v="218" actId="465"/>
        <pc:sldMkLst>
          <pc:docMk/>
          <pc:sldMk cId="1989793322" sldId="256"/>
        </pc:sldMkLst>
        <pc:spChg chg="mod topLvl">
          <ac:chgData name="" userId="3f2f08caad91eb2e" providerId="LiveId" clId="{28A0A705-4428-47C4-BA1C-597BB369CC22}" dt="2020-10-20T23:40:57.179" v="218" actId="465"/>
          <ac:spMkLst>
            <pc:docMk/>
            <pc:sldMk cId="1989793322" sldId="256"/>
            <ac:spMk id="6" creationId="{C886AD0C-20D7-4E32-815B-22C26229D954}"/>
          </ac:spMkLst>
        </pc:spChg>
        <pc:spChg chg="mod topLvl">
          <ac:chgData name="" userId="3f2f08caad91eb2e" providerId="LiveId" clId="{28A0A705-4428-47C4-BA1C-597BB369CC22}" dt="2020-10-20T23:40:57.179" v="218" actId="465"/>
          <ac:spMkLst>
            <pc:docMk/>
            <pc:sldMk cId="1989793322" sldId="256"/>
            <ac:spMk id="7" creationId="{961386A6-4638-495B-A7B0-5744682BDFBC}"/>
          </ac:spMkLst>
        </pc:spChg>
        <pc:spChg chg="mod topLvl">
          <ac:chgData name="" userId="3f2f08caad91eb2e" providerId="LiveId" clId="{28A0A705-4428-47C4-BA1C-597BB369CC22}" dt="2020-10-20T23:40:57.179" v="218" actId="465"/>
          <ac:spMkLst>
            <pc:docMk/>
            <pc:sldMk cId="1989793322" sldId="256"/>
            <ac:spMk id="8" creationId="{6353F2C4-E09A-48F0-8B2D-529478391309}"/>
          </ac:spMkLst>
        </pc:spChg>
        <pc:spChg chg="add mod">
          <ac:chgData name="" userId="3f2f08caad91eb2e" providerId="LiveId" clId="{28A0A705-4428-47C4-BA1C-597BB369CC22}" dt="2020-10-20T23:40:57.179" v="218" actId="465"/>
          <ac:spMkLst>
            <pc:docMk/>
            <pc:sldMk cId="1989793322" sldId="256"/>
            <ac:spMk id="9" creationId="{632B25C9-9E51-4B4C-B30B-6A77AD2B56BE}"/>
          </ac:spMkLst>
        </pc:spChg>
        <pc:spChg chg="add mod">
          <ac:chgData name="" userId="3f2f08caad91eb2e" providerId="LiveId" clId="{28A0A705-4428-47C4-BA1C-597BB369CC22}" dt="2020-10-20T23:40:57.179" v="218" actId="465"/>
          <ac:spMkLst>
            <pc:docMk/>
            <pc:sldMk cId="1989793322" sldId="256"/>
            <ac:spMk id="11" creationId="{BA08DF50-3C2A-467A-BDBC-B4BFD1BD7563}"/>
          </ac:spMkLst>
        </pc:spChg>
        <pc:spChg chg="add mod">
          <ac:chgData name="" userId="3f2f08caad91eb2e" providerId="LiveId" clId="{28A0A705-4428-47C4-BA1C-597BB369CC22}" dt="2020-10-20T23:40:57.179" v="218" actId="465"/>
          <ac:spMkLst>
            <pc:docMk/>
            <pc:sldMk cId="1989793322" sldId="256"/>
            <ac:spMk id="12" creationId="{B102FBD1-EA3D-454B-88A7-7E24864BE43C}"/>
          </ac:spMkLst>
        </pc:spChg>
        <pc:grpChg chg="del">
          <ac:chgData name="" userId="3f2f08caad91eb2e" providerId="LiveId" clId="{28A0A705-4428-47C4-BA1C-597BB369CC22}" dt="2020-10-06T22:18:05.210" v="0" actId="165"/>
          <ac:grpSpMkLst>
            <pc:docMk/>
            <pc:sldMk cId="1989793322" sldId="256"/>
            <ac:grpSpMk id="11" creationId="{D01531EF-6F72-41B3-8582-43A5520569B2}"/>
          </ac:grpSpMkLst>
        </pc:grpChg>
      </pc:sldChg>
      <pc:sldChg chg="add">
        <pc:chgData name="" userId="3f2f08caad91eb2e" providerId="LiveId" clId="{28A0A705-4428-47C4-BA1C-597BB369CC22}" dt="2020-10-20T23:40:59.613" v="219"/>
        <pc:sldMkLst>
          <pc:docMk/>
          <pc:sldMk cId="3778916714" sldId="257"/>
        </pc:sldMkLst>
      </pc:sldChg>
      <pc:sldChg chg="add del">
        <pc:chgData name="" userId="3f2f08caad91eb2e" providerId="LiveId" clId="{28A0A705-4428-47C4-BA1C-597BB369CC22}" dt="2020-10-20T23:40:04.546" v="75" actId="2696"/>
        <pc:sldMkLst>
          <pc:docMk/>
          <pc:sldMk cId="4263499751" sldId="257"/>
        </pc:sldMkLst>
      </pc:sldChg>
      <pc:sldChg chg="add">
        <pc:chgData name="" userId="3f2f08caad91eb2e" providerId="LiveId" clId="{28A0A705-4428-47C4-BA1C-597BB369CC22}" dt="2020-10-20T23:41:00.272" v="220"/>
        <pc:sldMkLst>
          <pc:docMk/>
          <pc:sldMk cId="1017148029" sldId="258"/>
        </pc:sldMkLst>
      </pc:sldChg>
      <pc:sldChg chg="add del">
        <pc:chgData name="" userId="3f2f08caad91eb2e" providerId="LiveId" clId="{28A0A705-4428-47C4-BA1C-597BB369CC22}" dt="2020-10-20T23:40:04.551" v="76" actId="2696"/>
        <pc:sldMkLst>
          <pc:docMk/>
          <pc:sldMk cId="1447125033" sldId="258"/>
        </pc:sldMkLst>
      </pc:sldChg>
      <pc:sldChg chg="add">
        <pc:chgData name="" userId="3f2f08caad91eb2e" providerId="LiveId" clId="{28A0A705-4428-47C4-BA1C-597BB369CC22}" dt="2020-10-20T23:41:00.720" v="221"/>
        <pc:sldMkLst>
          <pc:docMk/>
          <pc:sldMk cId="862754133" sldId="259"/>
        </pc:sldMkLst>
      </pc:sldChg>
      <pc:sldChg chg="add del">
        <pc:chgData name="" userId="3f2f08caad91eb2e" providerId="LiveId" clId="{28A0A705-4428-47C4-BA1C-597BB369CC22}" dt="2020-10-20T23:40:04.555" v="77" actId="2696"/>
        <pc:sldMkLst>
          <pc:docMk/>
          <pc:sldMk cId="416779000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7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7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31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4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4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4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92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4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5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C0A6-72AA-41EB-8111-12FCC74C7830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15CA-05F9-4B07-BD99-6C09DF121F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5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415685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群：（計算・リラックス）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88207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ストレス・リラックス時の皮膚温変化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9151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TP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08DF50-3C2A-467A-BDBC-B4BFD1BD7563}"/>
              </a:ext>
            </a:extLst>
          </p:cNvPr>
          <p:cNvSpPr/>
          <p:nvPr/>
        </p:nvSpPr>
        <p:spPr>
          <a:xfrm>
            <a:off x="243542" y="264033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02FBD1-EA3D-454B-88A7-7E24864BE43C}"/>
              </a:ext>
            </a:extLst>
          </p:cNvPr>
          <p:cNvSpPr/>
          <p:nvPr/>
        </p:nvSpPr>
        <p:spPr>
          <a:xfrm>
            <a:off x="243542" y="339859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性別：（男・女・その他）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198979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415685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群：（計算・リラックス）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88207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ストレス・リラックス時の皮膚温変化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9151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TP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08DF50-3C2A-467A-BDBC-B4BFD1BD7563}"/>
              </a:ext>
            </a:extLst>
          </p:cNvPr>
          <p:cNvSpPr/>
          <p:nvPr/>
        </p:nvSpPr>
        <p:spPr>
          <a:xfrm>
            <a:off x="243542" y="264033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02FBD1-EA3D-454B-88A7-7E24864BE43C}"/>
              </a:ext>
            </a:extLst>
          </p:cNvPr>
          <p:cNvSpPr/>
          <p:nvPr/>
        </p:nvSpPr>
        <p:spPr>
          <a:xfrm>
            <a:off x="243542" y="339859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性別：（男・女・その他）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377891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415685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群：（計算・リラックス）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88207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ストレス・リラックス時の皮膚温変化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9151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TP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08DF50-3C2A-467A-BDBC-B4BFD1BD7563}"/>
              </a:ext>
            </a:extLst>
          </p:cNvPr>
          <p:cNvSpPr/>
          <p:nvPr/>
        </p:nvSpPr>
        <p:spPr>
          <a:xfrm>
            <a:off x="243542" y="264033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02FBD1-EA3D-454B-88A7-7E24864BE43C}"/>
              </a:ext>
            </a:extLst>
          </p:cNvPr>
          <p:cNvSpPr/>
          <p:nvPr/>
        </p:nvSpPr>
        <p:spPr>
          <a:xfrm>
            <a:off x="243542" y="339859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性別：（男・女・その他）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101714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6AD0C-20D7-4E32-815B-22C26229D954}"/>
              </a:ext>
            </a:extLst>
          </p:cNvPr>
          <p:cNvSpPr/>
          <p:nvPr/>
        </p:nvSpPr>
        <p:spPr>
          <a:xfrm>
            <a:off x="243545" y="11238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名前：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1386A6-4638-495B-A7B0-5744682BDFBC}"/>
              </a:ext>
            </a:extLst>
          </p:cNvPr>
          <p:cNvSpPr/>
          <p:nvPr/>
        </p:nvSpPr>
        <p:spPr>
          <a:xfrm>
            <a:off x="243543" y="415685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群：（計算・リラックス）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3F2C4-E09A-48F0-8B2D-529478391309}"/>
              </a:ext>
            </a:extLst>
          </p:cNvPr>
          <p:cNvSpPr/>
          <p:nvPr/>
        </p:nvSpPr>
        <p:spPr>
          <a:xfrm>
            <a:off x="243543" y="188207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学籍番号：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517BFD-8DB8-4670-9EA3-E32DF081147C}"/>
              </a:ext>
            </a:extLst>
          </p:cNvPr>
          <p:cNvSpPr/>
          <p:nvPr/>
        </p:nvSpPr>
        <p:spPr>
          <a:xfrm>
            <a:off x="91534" y="312020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ストレス・リラックス時の皮膚温変化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2B25C9-9E51-4B4C-B30B-6A77AD2B56BE}"/>
              </a:ext>
            </a:extLst>
          </p:cNvPr>
          <p:cNvSpPr/>
          <p:nvPr/>
        </p:nvSpPr>
        <p:spPr>
          <a:xfrm>
            <a:off x="243542" y="491511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計測器：</a:t>
            </a:r>
            <a:r>
              <a:rPr kumimoji="1" lang="en-US" altLang="ja-JP" sz="2400" dirty="0"/>
              <a:t>TP</a:t>
            </a:r>
            <a:endParaRPr kumimoji="1"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08DF50-3C2A-467A-BDBC-B4BFD1BD7563}"/>
              </a:ext>
            </a:extLst>
          </p:cNvPr>
          <p:cNvSpPr/>
          <p:nvPr/>
        </p:nvSpPr>
        <p:spPr>
          <a:xfrm>
            <a:off x="243542" y="264033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年齢：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02FBD1-EA3D-454B-88A7-7E24864BE43C}"/>
              </a:ext>
            </a:extLst>
          </p:cNvPr>
          <p:cNvSpPr/>
          <p:nvPr/>
        </p:nvSpPr>
        <p:spPr>
          <a:xfrm>
            <a:off x="243542" y="3398596"/>
            <a:ext cx="6370913" cy="646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性別：（男・女・その他）</a:t>
            </a:r>
          </a:p>
        </p:txBody>
      </p:sp>
    </p:spTree>
    <p:extLst>
      <p:ext uri="{BB962C8B-B14F-4D97-AF65-F5344CB8AC3E}">
        <p14:creationId xmlns:p14="http://schemas.microsoft.com/office/powerpoint/2010/main" val="86275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6155</TotalTime>
  <Words>140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Science</dc:creator>
  <cp:lastModifiedBy>nagano</cp:lastModifiedBy>
  <cp:revision>6</cp:revision>
  <cp:lastPrinted>2020-10-20T23:41:28Z</cp:lastPrinted>
  <dcterms:created xsi:type="dcterms:W3CDTF">2020-10-06T02:58:38Z</dcterms:created>
  <dcterms:modified xsi:type="dcterms:W3CDTF">2020-10-21T03:15:28Z</dcterms:modified>
</cp:coreProperties>
</file>