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9750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f2f08caad91eb2e" providerId="LiveId" clId="{28A0A705-4428-47C4-BA1C-597BB369CC22}"/>
    <pc:docChg chg="undo custSel addSld delSld modSld">
      <pc:chgData name="" userId="3f2f08caad91eb2e" providerId="LiveId" clId="{28A0A705-4428-47C4-BA1C-597BB369CC22}" dt="2020-10-13T22:57:23.695" v="125"/>
      <pc:docMkLst>
        <pc:docMk/>
      </pc:docMkLst>
      <pc:sldChg chg="addSp modSp">
        <pc:chgData name="" userId="3f2f08caad91eb2e" providerId="LiveId" clId="{28A0A705-4428-47C4-BA1C-597BB369CC22}" dt="2020-10-13T22:57:17.697" v="122"/>
        <pc:sldMkLst>
          <pc:docMk/>
          <pc:sldMk cId="1989793322" sldId="256"/>
        </pc:sldMkLst>
        <pc:spChg chg="mod">
          <ac:chgData name="" userId="3f2f08caad91eb2e" providerId="LiveId" clId="{28A0A705-4428-47C4-BA1C-597BB369CC22}" dt="2020-10-13T22:56:30.952" v="16" actId="6549"/>
          <ac:spMkLst>
            <pc:docMk/>
            <pc:sldMk cId="1989793322" sldId="256"/>
            <ac:spMk id="7" creationId="{961386A6-4638-495B-A7B0-5744682BDFBC}"/>
          </ac:spMkLst>
        </pc:spChg>
        <pc:spChg chg="mod">
          <ac:chgData name="" userId="3f2f08caad91eb2e" providerId="LiveId" clId="{28A0A705-4428-47C4-BA1C-597BB369CC22}" dt="2020-10-13T22:57:04.772" v="52" actId="1076"/>
          <ac:spMkLst>
            <pc:docMk/>
            <pc:sldMk cId="1989793322" sldId="256"/>
            <ac:spMk id="9" creationId="{632B25C9-9E51-4B4C-B30B-6A77AD2B56BE}"/>
          </ac:spMkLst>
        </pc:spChg>
        <pc:spChg chg="add mod">
          <ac:chgData name="" userId="3f2f08caad91eb2e" providerId="LiveId" clId="{28A0A705-4428-47C4-BA1C-597BB369CC22}" dt="2020-10-13T22:57:17.697" v="122"/>
          <ac:spMkLst>
            <pc:docMk/>
            <pc:sldMk cId="1989793322" sldId="256"/>
            <ac:spMk id="11" creationId="{D2B2B3DA-5E5C-4EA3-80B3-8D42E3A371F7}"/>
          </ac:spMkLst>
        </pc:spChg>
      </pc:sldChg>
    </pc:docChg>
  </pc:docChgLst>
  <pc:docChgLst>
    <pc:chgData userId="3f2f08caad91eb2e" providerId="LiveId" clId="{3F5A6110-2D2F-484F-A658-7DD06E1CB483}"/>
    <pc:docChg chg="addSld delSld modSld">
      <pc:chgData name="" userId="3f2f08caad91eb2e" providerId="LiveId" clId="{3F5A6110-2D2F-484F-A658-7DD06E1CB483}" dt="2020-10-28T03:13:04.534" v="62"/>
      <pc:docMkLst>
        <pc:docMk/>
      </pc:docMkLst>
      <pc:sldChg chg="modSp">
        <pc:chgData name="" userId="3f2f08caad91eb2e" providerId="LiveId" clId="{3F5A6110-2D2F-484F-A658-7DD06E1CB483}" dt="2020-10-28T03:12:54.144" v="56" actId="404"/>
        <pc:sldMkLst>
          <pc:docMk/>
          <pc:sldMk cId="1989793322" sldId="256"/>
        </pc:sldMkLst>
        <pc:spChg chg="mod">
          <ac:chgData name="" userId="3f2f08caad91eb2e" providerId="LiveId" clId="{3F5A6110-2D2F-484F-A658-7DD06E1CB483}" dt="2020-10-28T03:12:54.144" v="56" actId="404"/>
          <ac:spMkLst>
            <pc:docMk/>
            <pc:sldMk cId="1989793322" sldId="256"/>
            <ac:spMk id="10" creationId="{18517BFD-8DB8-4670-9EA3-E32DF081147C}"/>
          </ac:spMkLst>
        </pc:spChg>
      </pc:sldChg>
      <pc:sldChg chg="add">
        <pc:chgData name="" userId="3f2f08caad91eb2e" providerId="LiveId" clId="{3F5A6110-2D2F-484F-A658-7DD06E1CB483}" dt="2020-10-28T03:13:03.645" v="60"/>
        <pc:sldMkLst>
          <pc:docMk/>
          <pc:sldMk cId="994593639" sldId="257"/>
        </pc:sldMkLst>
      </pc:sldChg>
      <pc:sldChg chg="del">
        <pc:chgData name="" userId="3f2f08caad91eb2e" providerId="LiveId" clId="{3F5A6110-2D2F-484F-A658-7DD06E1CB483}" dt="2020-10-28T03:12:57.006" v="57" actId="2696"/>
        <pc:sldMkLst>
          <pc:docMk/>
          <pc:sldMk cId="2802880795" sldId="257"/>
        </pc:sldMkLst>
      </pc:sldChg>
      <pc:sldChg chg="add">
        <pc:chgData name="" userId="3f2f08caad91eb2e" providerId="LiveId" clId="{3F5A6110-2D2F-484F-A658-7DD06E1CB483}" dt="2020-10-28T03:13:04.029" v="61"/>
        <pc:sldMkLst>
          <pc:docMk/>
          <pc:sldMk cId="2257535330" sldId="258"/>
        </pc:sldMkLst>
      </pc:sldChg>
      <pc:sldChg chg="del">
        <pc:chgData name="" userId="3f2f08caad91eb2e" providerId="LiveId" clId="{3F5A6110-2D2F-484F-A658-7DD06E1CB483}" dt="2020-10-28T03:12:59.206" v="58" actId="2696"/>
        <pc:sldMkLst>
          <pc:docMk/>
          <pc:sldMk cId="3635976111" sldId="258"/>
        </pc:sldMkLst>
      </pc:sldChg>
      <pc:sldChg chg="del">
        <pc:chgData name="" userId="3f2f08caad91eb2e" providerId="LiveId" clId="{3F5A6110-2D2F-484F-A658-7DD06E1CB483}" dt="2020-10-28T03:12:59.211" v="59" actId="2696"/>
        <pc:sldMkLst>
          <pc:docMk/>
          <pc:sldMk cId="2460348573" sldId="259"/>
        </pc:sldMkLst>
      </pc:sldChg>
      <pc:sldChg chg="add">
        <pc:chgData name="" userId="3f2f08caad91eb2e" providerId="LiveId" clId="{3F5A6110-2D2F-484F-A658-7DD06E1CB483}" dt="2020-10-28T03:13:04.534" v="62"/>
        <pc:sldMkLst>
          <pc:docMk/>
          <pc:sldMk cId="327207251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7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3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4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92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4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C0A6-72AA-41EB-8111-12FCC74C783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5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2693403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908608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6083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エンタテイメント課題時の皮膚コンダクタンス変化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246301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SCL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B2B3DA-5E5C-4EA3-80B3-8D42E3A371F7}"/>
              </a:ext>
            </a:extLst>
          </p:cNvPr>
          <p:cNvSpPr/>
          <p:nvPr/>
        </p:nvSpPr>
        <p:spPr>
          <a:xfrm>
            <a:off x="243542" y="3469852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性別：（男性・女性・その他）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198979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2693403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908608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6083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エンタテイメント課題時の皮膚コンダクタンス変化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246301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SCL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B2B3DA-5E5C-4EA3-80B3-8D42E3A371F7}"/>
              </a:ext>
            </a:extLst>
          </p:cNvPr>
          <p:cNvSpPr/>
          <p:nvPr/>
        </p:nvSpPr>
        <p:spPr>
          <a:xfrm>
            <a:off x="243542" y="3469852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性別：（男性・女性・その他）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99459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2693403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908608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6083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エンタテイメント課題時の皮膚コンダクタンス変化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246301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SCL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B2B3DA-5E5C-4EA3-80B3-8D42E3A371F7}"/>
              </a:ext>
            </a:extLst>
          </p:cNvPr>
          <p:cNvSpPr/>
          <p:nvPr/>
        </p:nvSpPr>
        <p:spPr>
          <a:xfrm>
            <a:off x="243542" y="3469852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性別：（男性・女性・その他）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225753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2693403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908608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6083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エンタテイメント課題時の皮膚コンダクタンス変化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246301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SCL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B2B3DA-5E5C-4EA3-80B3-8D42E3A371F7}"/>
              </a:ext>
            </a:extLst>
          </p:cNvPr>
          <p:cNvSpPr/>
          <p:nvPr/>
        </p:nvSpPr>
        <p:spPr>
          <a:xfrm>
            <a:off x="243542" y="3469852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性別：（男性・女性・その他）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327207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6159</TotalTime>
  <Words>108</Words>
  <Application>Microsoft Office PowerPoint</Application>
  <PresentationFormat>画面に合わせる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Science</dc:creator>
  <cp:lastModifiedBy>nagano</cp:lastModifiedBy>
  <cp:revision>5</cp:revision>
  <cp:lastPrinted>2020-10-27T23:35:18Z</cp:lastPrinted>
  <dcterms:created xsi:type="dcterms:W3CDTF">2020-10-06T02:58:38Z</dcterms:created>
  <dcterms:modified xsi:type="dcterms:W3CDTF">2020-10-28T03:13:04Z</dcterms:modified>
</cp:coreProperties>
</file>