
<file path=[Content_Types].xml><?xml version="1.0" encoding="utf-8"?>
<Types xmlns="http://schemas.openxmlformats.org/package/2006/content-types">
  <Default Extension="bmp" ContentType="image/bmp"/>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8" r:id="rId1"/>
  </p:sldMasterIdLst>
  <p:sldIdLst>
    <p:sldId id="256" r:id="rId2"/>
    <p:sldId id="257" r:id="rId3"/>
    <p:sldId id="260" r:id="rId4"/>
    <p:sldId id="259" r:id="rId5"/>
    <p:sldId id="264" r:id="rId6"/>
    <p:sldId id="262" r:id="rId7"/>
    <p:sldId id="261" r:id="rId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75A0641B-6D82-449D-A831-2FC1DB2C53E8}">
          <p14:sldIdLst>
            <p14:sldId id="256"/>
            <p14:sldId id="257"/>
            <p14:sldId id="260"/>
            <p14:sldId id="259"/>
            <p14:sldId id="264"/>
            <p14:sldId id="262"/>
            <p14:sldId id="26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31" autoAdjust="0"/>
    <p:restoredTop sz="94660"/>
  </p:normalViewPr>
  <p:slideViewPr>
    <p:cSldViewPr snapToGrid="0">
      <p:cViewPr varScale="1">
        <p:scale>
          <a:sx n="98" d="100"/>
          <a:sy n="98" d="100"/>
        </p:scale>
        <p:origin x="8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80902" y="1275025"/>
            <a:ext cx="7182197" cy="4307950"/>
          </a:xfrm>
          <a:prstGeom prst="rect">
            <a:avLst/>
          </a:prstGeom>
          <a:solidFill>
            <a:sysClr val="window" lastClr="FFFFFF"/>
          </a:solidFill>
          <a:ln w="6350" cap="flat" cmpd="sng" algn="ctr">
            <a:solidFill>
              <a:schemeClr val="tx1">
                <a:lumMod val="75000"/>
              </a:schemeClr>
            </a:solidFill>
            <a:prstDash val="solid"/>
          </a:ln>
          <a:effectLst>
            <a:outerShdw blurRad="63500" algn="ctr" rotWithShape="0">
              <a:prstClr val="black">
                <a:alpha val="40000"/>
              </a:prstClr>
            </a:outerShdw>
            <a:softEdge rad="0"/>
          </a:effectLst>
        </p:spPr>
      </p:sp>
      <p:sp>
        <p:nvSpPr>
          <p:cNvPr id="11" name="Rectangle 10"/>
          <p:cNvSpPr/>
          <p:nvPr/>
        </p:nvSpPr>
        <p:spPr>
          <a:xfrm>
            <a:off x="1088136" y="1385316"/>
            <a:ext cx="6967728" cy="4087368"/>
          </a:xfrm>
          <a:prstGeom prst="rect">
            <a:avLst/>
          </a:prstGeom>
          <a:solidFill>
            <a:schemeClr val="bg2"/>
          </a:solidFill>
          <a:ln w="6350" cap="sq" cmpd="sng" algn="ctr">
            <a:noFill/>
            <a:prstDash val="solid"/>
            <a:miter lim="800000"/>
          </a:ln>
          <a:effectLst/>
        </p:spPr>
      </p:sp>
      <p:sp>
        <p:nvSpPr>
          <p:cNvPr id="15" name="Rectangle 14"/>
          <p:cNvSpPr/>
          <p:nvPr/>
        </p:nvSpPr>
        <p:spPr>
          <a:xfrm>
            <a:off x="3794760" y="1274764"/>
            <a:ext cx="1554480" cy="640080"/>
          </a:xfrm>
          <a:prstGeom prst="rect">
            <a:avLst/>
          </a:prstGeom>
          <a:solidFill>
            <a:schemeClr val="accent1"/>
          </a:solidFill>
          <a:ln>
            <a:noFill/>
          </a:ln>
          <a:effectLst>
            <a:outerShdw blurRad="38100" dist="635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3886200" y="1274765"/>
            <a:ext cx="1371600" cy="548640"/>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71281" y="2091263"/>
            <a:ext cx="6801440" cy="2590800"/>
          </a:xfrm>
        </p:spPr>
        <p:txBody>
          <a:bodyPr tIns="45720" bIns="45720" anchor="ctr">
            <a:noAutofit/>
          </a:bodyPr>
          <a:lstStyle>
            <a:lvl1pPr algn="ctr">
              <a:lnSpc>
                <a:spcPct val="83000"/>
              </a:lnSpc>
              <a:defRPr kumimoji="0" lang="en-US" sz="6200" b="0" i="0" u="none" strike="noStrike" kern="1200" cap="all" spc="-100" normalizeH="0" baseline="0">
                <a:ln>
                  <a:noFill/>
                </a:ln>
                <a:solidFill>
                  <a:sysClr val="window" lastClr="FFFFFF"/>
                </a:solidFill>
                <a:effectLst>
                  <a:outerShdw blurRad="38100" dist="12700" dir="2700000" algn="tl" rotWithShape="0">
                    <a:prstClr val="black">
                      <a:alpha val="40000"/>
                    </a:prstClr>
                  </a:outerShdw>
                </a:effectLst>
                <a:uLnTx/>
                <a:uFillTx/>
                <a:latin typeface="+mj-lt"/>
                <a:ea typeface="+mn-ea"/>
                <a:cs typeface="+mn-cs"/>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171575" y="4682062"/>
            <a:ext cx="6803136" cy="502920"/>
          </a:xfrm>
        </p:spPr>
        <p:txBody>
          <a:bodyPr>
            <a:normAutofit/>
          </a:bodyPr>
          <a:lstStyle>
            <a:lvl1pPr marL="0" indent="0" algn="ctr">
              <a:spcBef>
                <a:spcPts val="0"/>
              </a:spcBef>
              <a:buNone/>
              <a:defRPr sz="1400" spc="80" baseline="0">
                <a:solidFill>
                  <a:schemeClr val="tx2"/>
                </a:solidFill>
              </a:defRPr>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vl6pPr marL="2286000" indent="0" algn="ctr">
              <a:buNone/>
              <a:defRPr sz="1400"/>
            </a:lvl6pPr>
            <a:lvl7pPr marL="2743200" indent="0" algn="ctr">
              <a:buNone/>
              <a:defRPr sz="1400"/>
            </a:lvl7pPr>
            <a:lvl8pPr marL="3200400" indent="0" algn="ctr">
              <a:buNone/>
              <a:defRPr sz="1400"/>
            </a:lvl8pPr>
            <a:lvl9pPr marL="3657600" indent="0" algn="ctr">
              <a:buNone/>
              <a:defRPr sz="1400"/>
            </a:lvl9pPr>
          </a:lstStyle>
          <a:p>
            <a:r>
              <a:rPr lang="ja-JP" altLang="en-US"/>
              <a:t>マスター サブタイトルの書式設定</a:t>
            </a:r>
            <a:endParaRPr lang="en-US" dirty="0"/>
          </a:p>
        </p:txBody>
      </p:sp>
      <p:sp>
        <p:nvSpPr>
          <p:cNvPr id="20" name="Date Placeholder 19"/>
          <p:cNvSpPr>
            <a:spLocks noGrp="1"/>
          </p:cNvSpPr>
          <p:nvPr>
            <p:ph type="dt" sz="half" idx="10"/>
          </p:nvPr>
        </p:nvSpPr>
        <p:spPr>
          <a:xfrm>
            <a:off x="3931920" y="1334222"/>
            <a:ext cx="1280160" cy="457200"/>
          </a:xfrm>
        </p:spPr>
        <p:txBody>
          <a:bodyPr/>
          <a:lstStyle>
            <a:lvl1pPr algn="ctr">
              <a:defRPr sz="1100" spc="0" baseline="0">
                <a:solidFill>
                  <a:srgbClr val="FFFFFF"/>
                </a:solidFill>
                <a:latin typeface="+mn-lt"/>
              </a:defRPr>
            </a:lvl1pPr>
          </a:lstStyle>
          <a:p>
            <a:fld id="{527E7401-4924-4C5B-B137-38A366C31710}" type="datetimeFigureOut">
              <a:rPr kumimoji="1" lang="ja-JP" altLang="en-US" smtClean="0"/>
              <a:t>2020/7/28</a:t>
            </a:fld>
            <a:endParaRPr kumimoji="1" lang="ja-JP" altLang="en-US"/>
          </a:p>
        </p:txBody>
      </p:sp>
      <p:sp>
        <p:nvSpPr>
          <p:cNvPr id="21" name="Footer Placeholder 20"/>
          <p:cNvSpPr>
            <a:spLocks noGrp="1"/>
          </p:cNvSpPr>
          <p:nvPr>
            <p:ph type="ftr" sz="quarter" idx="11"/>
          </p:nvPr>
        </p:nvSpPr>
        <p:spPr>
          <a:xfrm>
            <a:off x="1104936" y="5211060"/>
            <a:ext cx="4429125" cy="228600"/>
          </a:xfrm>
        </p:spPr>
        <p:txBody>
          <a:bodyPr/>
          <a:lstStyle>
            <a:lvl1pPr algn="l">
              <a:defRPr sz="900">
                <a:solidFill>
                  <a:schemeClr val="tx2"/>
                </a:solidFill>
              </a:defRPr>
            </a:lvl1pPr>
          </a:lstStyle>
          <a:p>
            <a:endParaRPr kumimoji="1" lang="ja-JP" altLang="en-US"/>
          </a:p>
        </p:txBody>
      </p:sp>
      <p:sp>
        <p:nvSpPr>
          <p:cNvPr id="22" name="Slide Number Placeholder 21"/>
          <p:cNvSpPr>
            <a:spLocks noGrp="1"/>
          </p:cNvSpPr>
          <p:nvPr>
            <p:ph type="sldNum" sz="quarter" idx="12"/>
          </p:nvPr>
        </p:nvSpPr>
        <p:spPr>
          <a:xfrm>
            <a:off x="6455190" y="5212080"/>
            <a:ext cx="1583911" cy="228600"/>
          </a:xfrm>
        </p:spPr>
        <p:txBody>
          <a:bodyPr/>
          <a:lstStyle>
            <a:lvl1pPr>
              <a:defRPr>
                <a:solidFill>
                  <a:schemeClr val="tx2"/>
                </a:solidFill>
              </a:defRPr>
            </a:lvl1pPr>
          </a:lstStyle>
          <a:p>
            <a:fld id="{AA8EF4C8-6419-4C92-A299-471A66DCC3BC}" type="slidenum">
              <a:rPr kumimoji="1" lang="ja-JP" altLang="en-US" smtClean="0"/>
              <a:t>‹#›</a:t>
            </a:fld>
            <a:endParaRPr kumimoji="1" lang="ja-JP" altLang="en-US"/>
          </a:p>
        </p:txBody>
      </p:sp>
    </p:spTree>
    <p:extLst>
      <p:ext uri="{BB962C8B-B14F-4D97-AF65-F5344CB8AC3E}">
        <p14:creationId xmlns:p14="http://schemas.microsoft.com/office/powerpoint/2010/main" val="3894261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27E7401-4924-4C5B-B137-38A366C31710}" type="datetimeFigureOut">
              <a:rPr kumimoji="1" lang="ja-JP" altLang="en-US" smtClean="0"/>
              <a:t>2020/7/28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A8EF4C8-6419-4C92-A299-471A66DCC3BC}" type="slidenum">
              <a:rPr kumimoji="1" lang="ja-JP" altLang="en-US" smtClean="0"/>
              <a:t>‹#›</a:t>
            </a:fld>
            <a:endParaRPr kumimoji="1" lang="ja-JP" altLang="en-US"/>
          </a:p>
        </p:txBody>
      </p:sp>
    </p:spTree>
    <p:extLst>
      <p:ext uri="{BB962C8B-B14F-4D97-AF65-F5344CB8AC3E}">
        <p14:creationId xmlns:p14="http://schemas.microsoft.com/office/powerpoint/2010/main" val="4012069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762000"/>
            <a:ext cx="1771650" cy="5257800"/>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762000"/>
            <a:ext cx="6057900" cy="52578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27E7401-4924-4C5B-B137-38A366C31710}" type="datetimeFigureOut">
              <a:rPr kumimoji="1" lang="ja-JP" altLang="en-US" smtClean="0"/>
              <a:t>2020/7/28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A8EF4C8-6419-4C92-A299-471A66DCC3BC}" type="slidenum">
              <a:rPr kumimoji="1" lang="ja-JP" altLang="en-US" smtClean="0"/>
              <a:t>‹#›</a:t>
            </a:fld>
            <a:endParaRPr kumimoji="1" lang="ja-JP" altLang="en-US"/>
          </a:p>
        </p:txBody>
      </p:sp>
    </p:spTree>
    <p:extLst>
      <p:ext uri="{BB962C8B-B14F-4D97-AF65-F5344CB8AC3E}">
        <p14:creationId xmlns:p14="http://schemas.microsoft.com/office/powerpoint/2010/main" val="2954914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527E7401-4924-4C5B-B137-38A366C31710}" type="datetimeFigureOut">
              <a:rPr kumimoji="1" lang="ja-JP" altLang="en-US" smtClean="0"/>
              <a:t>2020/7/28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A8EF4C8-6419-4C92-A299-471A66DCC3BC}" type="slidenum">
              <a:rPr kumimoji="1" lang="ja-JP" altLang="en-US" smtClean="0"/>
              <a:t>‹#›</a:t>
            </a:fld>
            <a:endParaRPr kumimoji="1" lang="ja-JP" altLang="en-US"/>
          </a:p>
        </p:txBody>
      </p:sp>
    </p:spTree>
    <p:extLst>
      <p:ext uri="{BB962C8B-B14F-4D97-AF65-F5344CB8AC3E}">
        <p14:creationId xmlns:p14="http://schemas.microsoft.com/office/powerpoint/2010/main" val="1403662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2" name="Rectangle 21"/>
          <p:cNvSpPr/>
          <p:nvPr/>
        </p:nvSpPr>
        <p:spPr>
          <a:xfrm>
            <a:off x="0" y="0"/>
            <a:ext cx="9144000" cy="6858000"/>
          </a:xfrm>
          <a:prstGeom prst="rect">
            <a:avLst/>
          </a:prstGeom>
          <a:blipFill dpi="0" rotWithShape="1">
            <a:blip r:embed="rId2">
              <a:alphaModFix amt="40000"/>
              <a:duotone>
                <a:schemeClr val="accent3">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980902" y="1275025"/>
            <a:ext cx="7182197" cy="4307950"/>
          </a:xfrm>
          <a:prstGeom prst="rect">
            <a:avLst/>
          </a:prstGeom>
          <a:solidFill>
            <a:schemeClr val="tx1"/>
          </a:solidFill>
          <a:ln w="6350" cap="flat" cmpd="sng" algn="ctr">
            <a:solidFill>
              <a:schemeClr val="tx1">
                <a:lumMod val="75000"/>
              </a:schemeClr>
            </a:solidFill>
            <a:prstDash val="solid"/>
          </a:ln>
          <a:effectLst>
            <a:outerShdw blurRad="63500" algn="ctr" rotWithShape="0">
              <a:prstClr val="black">
                <a:alpha val="40000"/>
              </a:prstClr>
            </a:outerShdw>
            <a:softEdge rad="0"/>
          </a:effectLst>
        </p:spPr>
      </p:sp>
      <p:sp>
        <p:nvSpPr>
          <p:cNvPr id="24" name="Rectangle 23"/>
          <p:cNvSpPr/>
          <p:nvPr/>
        </p:nvSpPr>
        <p:spPr>
          <a:xfrm>
            <a:off x="1088136" y="1385316"/>
            <a:ext cx="6967728" cy="4087368"/>
          </a:xfrm>
          <a:prstGeom prst="rect">
            <a:avLst/>
          </a:prstGeom>
          <a:solidFill>
            <a:schemeClr val="bg2"/>
          </a:solidFill>
          <a:ln w="6350" cap="sq" cmpd="sng" algn="ctr">
            <a:noFill/>
            <a:prstDash val="solid"/>
            <a:miter lim="800000"/>
          </a:ln>
          <a:effectLst/>
        </p:spPr>
      </p:sp>
      <p:sp>
        <p:nvSpPr>
          <p:cNvPr id="30" name="Rectangle 29"/>
          <p:cNvSpPr/>
          <p:nvPr/>
        </p:nvSpPr>
        <p:spPr>
          <a:xfrm>
            <a:off x="3794760" y="1274764"/>
            <a:ext cx="1554480" cy="640080"/>
          </a:xfrm>
          <a:prstGeom prst="rect">
            <a:avLst/>
          </a:prstGeom>
          <a:solidFill>
            <a:schemeClr val="accent1"/>
          </a:solidFill>
          <a:ln>
            <a:noFill/>
          </a:ln>
          <a:effectLst>
            <a:outerShdw blurRad="38100" dist="635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3886200" y="1274765"/>
            <a:ext cx="1371600" cy="548640"/>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172717" y="2094309"/>
            <a:ext cx="6803136" cy="2587752"/>
          </a:xfrm>
        </p:spPr>
        <p:txBody>
          <a:bodyPr anchor="ctr">
            <a:noAutofit/>
          </a:bodyPr>
          <a:lstStyle>
            <a:lvl1pPr algn="ctr">
              <a:lnSpc>
                <a:spcPct val="83000"/>
              </a:lnSpc>
              <a:defRPr kumimoji="0" lang="en-US" sz="6200" b="0" i="0" u="none" strike="noStrike" kern="1200" cap="all" spc="-100" normalizeH="0" baseline="0" dirty="0">
                <a:ln>
                  <a:noFill/>
                </a:ln>
                <a:solidFill>
                  <a:sysClr val="window" lastClr="FFFFFF"/>
                </a:solidFill>
                <a:effectLst>
                  <a:outerShdw blurRad="38100" dist="12700" dir="2700000" algn="tl" rotWithShape="0">
                    <a:prstClr val="black">
                      <a:alpha val="40000"/>
                    </a:prstClr>
                  </a:outerShdw>
                </a:effectLst>
                <a:uLnTx/>
                <a:uFillTx/>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172718" y="4682062"/>
            <a:ext cx="6803136" cy="502920"/>
          </a:xfrm>
        </p:spPr>
        <p:txBody>
          <a:bodyPr anchor="t">
            <a:normAutofit/>
          </a:bodyPr>
          <a:lstStyle>
            <a:lvl1pPr marL="0" indent="0" algn="ctr">
              <a:buNone/>
              <a:defRPr sz="1400">
                <a:solidFill>
                  <a:schemeClr val="tx2"/>
                </a:solidFill>
                <a:effectLst/>
              </a:defRPr>
            </a:lvl1pPr>
            <a:lvl2pPr marL="457200" indent="0">
              <a:buNone/>
              <a:defRPr sz="1400">
                <a:solidFill>
                  <a:schemeClr val="tx1">
                    <a:tint val="75000"/>
                  </a:schemeClr>
                </a:solidFill>
              </a:defRPr>
            </a:lvl2pPr>
            <a:lvl3pPr marL="914400" indent="0">
              <a:buNone/>
              <a:defRPr sz="14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a:xfrm>
            <a:off x="3931920" y="1332914"/>
            <a:ext cx="1280160" cy="457200"/>
          </a:xfrm>
        </p:spPr>
        <p:txBody>
          <a:bodyPr/>
          <a:lstStyle>
            <a:lvl1pPr algn="ctr">
              <a:defRPr lang="en-US" sz="1100" kern="1200" spc="0" baseline="0">
                <a:solidFill>
                  <a:srgbClr val="FFFFFF"/>
                </a:solidFill>
                <a:latin typeface="+mn-lt"/>
                <a:ea typeface="+mn-ea"/>
                <a:cs typeface="+mn-cs"/>
              </a:defRPr>
            </a:lvl1pPr>
          </a:lstStyle>
          <a:p>
            <a:fld id="{527E7401-4924-4C5B-B137-38A366C31710}" type="datetimeFigureOut">
              <a:rPr kumimoji="1" lang="ja-JP" altLang="en-US" smtClean="0"/>
              <a:t>2020/7/28</a:t>
            </a:fld>
            <a:endParaRPr kumimoji="1" lang="ja-JP" altLang="en-US"/>
          </a:p>
        </p:txBody>
      </p:sp>
      <p:sp>
        <p:nvSpPr>
          <p:cNvPr id="5" name="Footer Placeholder 4"/>
          <p:cNvSpPr>
            <a:spLocks noGrp="1"/>
          </p:cNvSpPr>
          <p:nvPr>
            <p:ph type="ftr" sz="quarter" idx="11"/>
          </p:nvPr>
        </p:nvSpPr>
        <p:spPr>
          <a:xfrm>
            <a:off x="1104679" y="5211060"/>
            <a:ext cx="4430268" cy="228600"/>
          </a:xfrm>
        </p:spPr>
        <p:txBody>
          <a:bodyPr/>
          <a:lstStyle>
            <a:lvl1pPr algn="l">
              <a:defRPr>
                <a:solidFill>
                  <a:schemeClr val="tx2"/>
                </a:solidFill>
              </a:defRPr>
            </a:lvl1pPr>
          </a:lstStyle>
          <a:p>
            <a:endParaRPr kumimoji="1" lang="ja-JP" altLang="en-US"/>
          </a:p>
        </p:txBody>
      </p:sp>
      <p:sp>
        <p:nvSpPr>
          <p:cNvPr id="6" name="Slide Number Placeholder 5"/>
          <p:cNvSpPr>
            <a:spLocks noGrp="1"/>
          </p:cNvSpPr>
          <p:nvPr>
            <p:ph type="sldNum" sz="quarter" idx="12"/>
          </p:nvPr>
        </p:nvSpPr>
        <p:spPr>
          <a:xfrm>
            <a:off x="6453378" y="5211060"/>
            <a:ext cx="1584198" cy="228600"/>
          </a:xfrm>
        </p:spPr>
        <p:txBody>
          <a:bodyPr/>
          <a:lstStyle>
            <a:lvl1pPr>
              <a:defRPr>
                <a:solidFill>
                  <a:schemeClr val="tx2"/>
                </a:solidFill>
              </a:defRPr>
            </a:lvl1pPr>
          </a:lstStyle>
          <a:p>
            <a:fld id="{AA8EF4C8-6419-4C92-A299-471A66DCC3BC}" type="slidenum">
              <a:rPr kumimoji="1" lang="ja-JP" altLang="en-US" smtClean="0"/>
              <a:t>‹#›</a:t>
            </a:fld>
            <a:endParaRPr kumimoji="1" lang="ja-JP" altLang="en-US"/>
          </a:p>
        </p:txBody>
      </p:sp>
    </p:spTree>
    <p:extLst>
      <p:ext uri="{BB962C8B-B14F-4D97-AF65-F5344CB8AC3E}">
        <p14:creationId xmlns:p14="http://schemas.microsoft.com/office/powerpoint/2010/main" val="3686311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731520" y="2103120"/>
            <a:ext cx="3657600" cy="393192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754880" y="2103120"/>
            <a:ext cx="3657600" cy="393192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527E7401-4924-4C5B-B137-38A366C31710}" type="datetimeFigureOut">
              <a:rPr kumimoji="1" lang="ja-JP" altLang="en-US" smtClean="0"/>
              <a:t>2020/7/28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A8EF4C8-6419-4C92-A299-471A66DCC3BC}" type="slidenum">
              <a:rPr kumimoji="1" lang="ja-JP" altLang="en-US" smtClean="0"/>
              <a:t>‹#›</a:t>
            </a:fld>
            <a:endParaRPr kumimoji="1" lang="ja-JP" altLang="en-US"/>
          </a:p>
        </p:txBody>
      </p:sp>
    </p:spTree>
    <p:extLst>
      <p:ext uri="{BB962C8B-B14F-4D97-AF65-F5344CB8AC3E}">
        <p14:creationId xmlns:p14="http://schemas.microsoft.com/office/powerpoint/2010/main" val="156529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1520" y="2074334"/>
            <a:ext cx="365760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731520" y="2755898"/>
            <a:ext cx="365760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754880" y="2074334"/>
            <a:ext cx="365760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754880" y="2756581"/>
            <a:ext cx="365760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527E7401-4924-4C5B-B137-38A366C31710}" type="datetimeFigureOut">
              <a:rPr kumimoji="1" lang="ja-JP" altLang="en-US" smtClean="0"/>
              <a:t>2020/7/28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A8EF4C8-6419-4C92-A299-471A66DCC3BC}" type="slidenum">
              <a:rPr kumimoji="1" lang="ja-JP" altLang="en-US" smtClean="0"/>
              <a:t>‹#›</a:t>
            </a:fld>
            <a:endParaRPr kumimoji="1" lang="ja-JP" altLang="en-US"/>
          </a:p>
        </p:txBody>
      </p:sp>
    </p:spTree>
    <p:extLst>
      <p:ext uri="{BB962C8B-B14F-4D97-AF65-F5344CB8AC3E}">
        <p14:creationId xmlns:p14="http://schemas.microsoft.com/office/powerpoint/2010/main" val="3368856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527E7401-4924-4C5B-B137-38A366C31710}" type="datetimeFigureOut">
              <a:rPr kumimoji="1" lang="ja-JP" altLang="en-US" smtClean="0"/>
              <a:t>2020/7/28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A8EF4C8-6419-4C92-A299-471A66DCC3BC}" type="slidenum">
              <a:rPr kumimoji="1" lang="ja-JP" altLang="en-US" smtClean="0"/>
              <a:t>‹#›</a:t>
            </a:fld>
            <a:endParaRPr kumimoji="1" lang="ja-JP" altLang="en-US"/>
          </a:p>
        </p:txBody>
      </p:sp>
    </p:spTree>
    <p:extLst>
      <p:ext uri="{BB962C8B-B14F-4D97-AF65-F5344CB8AC3E}">
        <p14:creationId xmlns:p14="http://schemas.microsoft.com/office/powerpoint/2010/main" val="3731428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7E7401-4924-4C5B-B137-38A366C31710}" type="datetimeFigureOut">
              <a:rPr kumimoji="1" lang="ja-JP" altLang="en-US" smtClean="0"/>
              <a:t>2020/7/28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AA8EF4C8-6419-4C92-A299-471A66DCC3BC}" type="slidenum">
              <a:rPr kumimoji="1" lang="ja-JP" altLang="en-US" smtClean="0"/>
              <a:t>‹#›</a:t>
            </a:fld>
            <a:endParaRPr kumimoji="1" lang="ja-JP" altLang="en-US"/>
          </a:p>
        </p:txBody>
      </p:sp>
    </p:spTree>
    <p:extLst>
      <p:ext uri="{BB962C8B-B14F-4D97-AF65-F5344CB8AC3E}">
        <p14:creationId xmlns:p14="http://schemas.microsoft.com/office/powerpoint/2010/main" val="578443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13" name="Rectangle 12"/>
          <p:cNvSpPr/>
          <p:nvPr/>
        </p:nvSpPr>
        <p:spPr>
          <a:xfrm>
            <a:off x="307336" y="292608"/>
            <a:ext cx="6163056" cy="6272784"/>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84147" y="173736"/>
            <a:ext cx="6398514" cy="6510528"/>
          </a:xfrm>
          <a:prstGeom prst="rect">
            <a:avLst/>
          </a:prstGeom>
          <a:no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6765290" y="173736"/>
            <a:ext cx="2194560" cy="65105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7392"/>
            <a:ext cx="1823085" cy="1645920"/>
          </a:xfrm>
        </p:spPr>
        <p:txBody>
          <a:bodyPr anchor="b">
            <a:normAutofit/>
          </a:bodyPr>
          <a:lstStyle>
            <a:lvl1pPr algn="l" defTabSz="914400" rtl="0" eaLnBrk="1" latinLnBrk="0" hangingPunct="1">
              <a:lnSpc>
                <a:spcPct val="90000"/>
              </a:lnSpc>
              <a:spcBef>
                <a:spcPct val="0"/>
              </a:spcBef>
              <a:buNone/>
              <a:defRPr lang="en-US" sz="2400" b="0" kern="1200" cap="none" spc="0" baseline="0" dirty="0">
                <a:solidFill>
                  <a:schemeClr val="bg1"/>
                </a:solidFill>
                <a:effectLst/>
                <a:latin typeface="+mj-lt"/>
                <a:ea typeface="+mn-ea"/>
                <a:cs typeface="+mn-cs"/>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668976" y="907143"/>
            <a:ext cx="5428856" cy="5043714"/>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972300" y="2286000"/>
            <a:ext cx="1823085" cy="3505200"/>
          </a:xfrm>
        </p:spPr>
        <p:txBody>
          <a:bodyPr>
            <a:normAutofit/>
          </a:bodyPr>
          <a:lstStyle>
            <a:lvl1pPr marL="0" indent="0">
              <a:lnSpc>
                <a:spcPct val="110000"/>
              </a:lnSpc>
              <a:spcBef>
                <a:spcPts val="800"/>
              </a:spcBef>
              <a:buNone/>
              <a:defRPr sz="13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8" name="Date Placeholder 7"/>
          <p:cNvSpPr>
            <a:spLocks noGrp="1"/>
          </p:cNvSpPr>
          <p:nvPr>
            <p:ph type="dt" sz="half" idx="10"/>
          </p:nvPr>
        </p:nvSpPr>
        <p:spPr/>
        <p:txBody>
          <a:bodyPr/>
          <a:lstStyle/>
          <a:p>
            <a:fld id="{527E7401-4924-4C5B-B137-38A366C31710}" type="datetimeFigureOut">
              <a:rPr kumimoji="1" lang="ja-JP" altLang="en-US" smtClean="0"/>
              <a:t>2020/7/28</a:t>
            </a:fld>
            <a:endParaRPr kumimoji="1" lang="ja-JP" altLang="en-US"/>
          </a:p>
        </p:txBody>
      </p:sp>
      <p:sp>
        <p:nvSpPr>
          <p:cNvPr id="9" name="Footer Placeholder 8"/>
          <p:cNvSpPr>
            <a:spLocks noGrp="1"/>
          </p:cNvSpPr>
          <p:nvPr>
            <p:ph type="ftr" sz="quarter" idx="11"/>
          </p:nvPr>
        </p:nvSpPr>
        <p:spPr>
          <a:xfrm>
            <a:off x="2505454" y="6265818"/>
            <a:ext cx="3950208" cy="274320"/>
          </a:xfrm>
        </p:spPr>
        <p:txBody>
          <a:bodyPr/>
          <a:lstStyle>
            <a:lvl1pPr algn="r">
              <a:defRPr/>
            </a:lvl1pPr>
          </a:lstStyle>
          <a:p>
            <a:endParaRPr kumimoji="1" lang="ja-JP" altLang="en-US"/>
          </a:p>
        </p:txBody>
      </p:sp>
      <p:sp>
        <p:nvSpPr>
          <p:cNvPr id="11" name="Slide Number Placeholder 10"/>
          <p:cNvSpPr>
            <a:spLocks noGrp="1"/>
          </p:cNvSpPr>
          <p:nvPr>
            <p:ph type="sldNum" sz="quarter" idx="12"/>
          </p:nvPr>
        </p:nvSpPr>
        <p:spPr>
          <a:xfrm>
            <a:off x="7795258" y="6310086"/>
            <a:ext cx="1097280" cy="274320"/>
          </a:xfrm>
        </p:spPr>
        <p:txBody>
          <a:bodyPr/>
          <a:lstStyle>
            <a:lvl1pPr>
              <a:defRPr>
                <a:solidFill>
                  <a:schemeClr val="bg2"/>
                </a:solidFill>
              </a:defRPr>
            </a:lvl1pPr>
          </a:lstStyle>
          <a:p>
            <a:fld id="{AA8EF4C8-6419-4C92-A299-471A66DCC3BC}" type="slidenum">
              <a:rPr kumimoji="1" lang="ja-JP" altLang="en-US" smtClean="0"/>
              <a:t>‹#›</a:t>
            </a:fld>
            <a:endParaRPr kumimoji="1" lang="ja-JP" altLang="en-US"/>
          </a:p>
        </p:txBody>
      </p:sp>
      <p:sp>
        <p:nvSpPr>
          <p:cNvPr id="12" name="Rectangle 11"/>
          <p:cNvSpPr/>
          <p:nvPr/>
        </p:nvSpPr>
        <p:spPr>
          <a:xfrm>
            <a:off x="6884162" y="292608"/>
            <a:ext cx="1956816" cy="6272784"/>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86154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14" name="Rectangle 13"/>
          <p:cNvSpPr/>
          <p:nvPr/>
        </p:nvSpPr>
        <p:spPr>
          <a:xfrm>
            <a:off x="6765290" y="173736"/>
            <a:ext cx="2194560" cy="6510528"/>
          </a:xfrm>
          <a:prstGeom prst="rect">
            <a:avLst/>
          </a:prstGeom>
          <a:solidFill>
            <a:schemeClr val="tx1"/>
          </a:solidFill>
          <a:ln w="635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6884162" y="292608"/>
            <a:ext cx="1956816" cy="6272784"/>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3504"/>
            <a:ext cx="1824228" cy="1645920"/>
          </a:xfrm>
        </p:spPr>
        <p:txBody>
          <a:bodyPr anchor="b">
            <a:noAutofit/>
          </a:bodyPr>
          <a:lstStyle>
            <a:lvl1pPr algn="l">
              <a:defRPr sz="2400" b="0">
                <a:solidFill>
                  <a:schemeClr val="tx1"/>
                </a:solidFill>
                <a:latin typeface="+mj-lt"/>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71449" y="173736"/>
            <a:ext cx="6398514" cy="6510528"/>
          </a:xfrm>
          <a:solidFill>
            <a:schemeClr val="bg1">
              <a:lumMod val="50000"/>
              <a:lumOff val="5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972300" y="2286000"/>
            <a:ext cx="1824228" cy="3502152"/>
          </a:xfrm>
        </p:spPr>
        <p:txBody>
          <a:bodyPr>
            <a:normAutofit/>
          </a:bodyPr>
          <a:lstStyle>
            <a:lvl1pPr marL="0" indent="0" algn="l">
              <a:lnSpc>
                <a:spcPct val="110000"/>
              </a:lnSpc>
              <a:spcBef>
                <a:spcPts val="800"/>
              </a:spcBef>
              <a:buNone/>
              <a:defRPr sz="13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527E7401-4924-4C5B-B137-38A366C31710}" type="datetimeFigureOut">
              <a:rPr kumimoji="1" lang="ja-JP" altLang="en-US" smtClean="0"/>
              <a:t>2020/7/28</a:t>
            </a:fld>
            <a:endParaRPr kumimoji="1" lang="ja-JP" alt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9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kumimoji="1" lang="ja-JP" altLang="en-US"/>
          </a:p>
        </p:txBody>
      </p:sp>
      <p:sp>
        <p:nvSpPr>
          <p:cNvPr id="7" name="Slide Number Placeholder 6"/>
          <p:cNvSpPr>
            <a:spLocks noGrp="1"/>
          </p:cNvSpPr>
          <p:nvPr>
            <p:ph type="sldNum" sz="quarter" idx="12"/>
          </p:nvPr>
        </p:nvSpPr>
        <p:spPr>
          <a:xfrm>
            <a:off x="7797546" y="6309360"/>
            <a:ext cx="1097280" cy="274320"/>
          </a:xfrm>
        </p:spPr>
        <p:txBody>
          <a:bodyPr/>
          <a:lstStyle>
            <a:lvl1pPr>
              <a:defRPr>
                <a:solidFill>
                  <a:schemeClr val="tx2"/>
                </a:solidFill>
              </a:defRPr>
            </a:lvl1pPr>
          </a:lstStyle>
          <a:p>
            <a:fld id="{AA8EF4C8-6419-4C92-A299-471A66DCC3BC}" type="slidenum">
              <a:rPr kumimoji="1" lang="ja-JP" altLang="en-US" smtClean="0"/>
              <a:t>‹#›</a:t>
            </a:fld>
            <a:endParaRPr kumimoji="1" lang="ja-JP" altLang="en-US"/>
          </a:p>
        </p:txBody>
      </p:sp>
    </p:spTree>
    <p:extLst>
      <p:ext uri="{BB962C8B-B14F-4D97-AF65-F5344CB8AC3E}">
        <p14:creationId xmlns:p14="http://schemas.microsoft.com/office/powerpoint/2010/main" val="1159799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176022" y="173736"/>
            <a:ext cx="8791956" cy="6510528"/>
          </a:xfrm>
          <a:prstGeom prst="rect">
            <a:avLst/>
          </a:prstGeom>
          <a:solidFill>
            <a:schemeClr val="tx1"/>
          </a:solidFill>
          <a:ln w="6350" cap="flat" cmpd="sng" algn="ctr">
            <a:solidFill>
              <a:schemeClr val="tx1">
                <a:lumMod val="75000"/>
              </a:schemeClr>
            </a:solidFill>
            <a:prstDash val="solid"/>
          </a:ln>
          <a:effectLst>
            <a:softEdge rad="0"/>
          </a:effectLst>
        </p:spPr>
      </p:sp>
      <p:sp>
        <p:nvSpPr>
          <p:cNvPr id="9" name="Rectangle 8"/>
          <p:cNvSpPr/>
          <p:nvPr/>
        </p:nvSpPr>
        <p:spPr>
          <a:xfrm>
            <a:off x="292608" y="292608"/>
            <a:ext cx="8558784" cy="6272784"/>
          </a:xfrm>
          <a:prstGeom prst="rect">
            <a:avLst/>
          </a:prstGeom>
          <a:solidFill>
            <a:schemeClr val="bg2"/>
          </a:solidFill>
          <a:ln w="6350" cap="sq" cmpd="sng" algn="ctr">
            <a:noFill/>
            <a:prstDash val="solid"/>
            <a:miter lim="800000"/>
          </a:ln>
          <a:effectLst/>
        </p:spPr>
      </p:sp>
      <p:sp>
        <p:nvSpPr>
          <p:cNvPr id="2" name="Title Placeholder 1"/>
          <p:cNvSpPr>
            <a:spLocks noGrp="1"/>
          </p:cNvSpPr>
          <p:nvPr>
            <p:ph type="title"/>
          </p:nvPr>
        </p:nvSpPr>
        <p:spPr>
          <a:xfrm>
            <a:off x="731520" y="642594"/>
            <a:ext cx="7680960" cy="1371600"/>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1520" y="2103120"/>
            <a:ext cx="7680960" cy="393192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307338" y="6265818"/>
            <a:ext cx="2057400" cy="274320"/>
          </a:xfrm>
          <a:prstGeom prst="rect">
            <a:avLst/>
          </a:prstGeom>
        </p:spPr>
        <p:txBody>
          <a:bodyPr vert="horz" lIns="91440" tIns="45720" rIns="91440" bIns="45720" rtlCol="0" anchor="b"/>
          <a:lstStyle>
            <a:lvl1pPr algn="l">
              <a:defRPr sz="900">
                <a:solidFill>
                  <a:schemeClr val="tx2"/>
                </a:solidFill>
              </a:defRPr>
            </a:lvl1pPr>
          </a:lstStyle>
          <a:p>
            <a:fld id="{527E7401-4924-4C5B-B137-38A366C31710}" type="datetimeFigureOut">
              <a:rPr kumimoji="1" lang="ja-JP" altLang="en-US" smtClean="0"/>
              <a:t>2020/7/28</a:t>
            </a:fld>
            <a:endParaRPr kumimoji="1" lang="ja-JP" altLang="en-US"/>
          </a:p>
        </p:txBody>
      </p:sp>
      <p:sp>
        <p:nvSpPr>
          <p:cNvPr id="5" name="Footer Placeholder 4"/>
          <p:cNvSpPr>
            <a:spLocks noGrp="1"/>
          </p:cNvSpPr>
          <p:nvPr>
            <p:ph type="ftr" sz="quarter" idx="3"/>
          </p:nvPr>
        </p:nvSpPr>
        <p:spPr>
          <a:xfrm>
            <a:off x="2596896" y="6265818"/>
            <a:ext cx="3950208" cy="274320"/>
          </a:xfrm>
          <a:prstGeom prst="rect">
            <a:avLst/>
          </a:prstGeom>
        </p:spPr>
        <p:txBody>
          <a:bodyPr vert="horz" lIns="91440" tIns="45720" rIns="91440" bIns="45720" rtlCol="0" anchor="b"/>
          <a:lstStyle>
            <a:lvl1pPr algn="ctr">
              <a:defRPr sz="900">
                <a:solidFill>
                  <a:schemeClr val="tx2"/>
                </a:solidFill>
              </a:defRPr>
            </a:lvl1pPr>
          </a:lstStyle>
          <a:p>
            <a:endParaRPr kumimoji="1" lang="ja-JP" altLang="en-US"/>
          </a:p>
        </p:txBody>
      </p:sp>
      <p:sp>
        <p:nvSpPr>
          <p:cNvPr id="6" name="Slide Number Placeholder 5"/>
          <p:cNvSpPr>
            <a:spLocks noGrp="1"/>
          </p:cNvSpPr>
          <p:nvPr>
            <p:ph type="sldNum" sz="quarter" idx="4"/>
          </p:nvPr>
        </p:nvSpPr>
        <p:spPr>
          <a:xfrm>
            <a:off x="7743555" y="6265818"/>
            <a:ext cx="1097280" cy="274320"/>
          </a:xfrm>
          <a:prstGeom prst="rect">
            <a:avLst/>
          </a:prstGeom>
        </p:spPr>
        <p:txBody>
          <a:bodyPr vert="horz" lIns="91440" tIns="45720" rIns="91440" bIns="45720" rtlCol="0" anchor="b"/>
          <a:lstStyle>
            <a:lvl1pPr algn="r">
              <a:defRPr sz="900">
                <a:solidFill>
                  <a:schemeClr val="tx2"/>
                </a:solidFill>
              </a:defRPr>
            </a:lvl1pPr>
          </a:lstStyle>
          <a:p>
            <a:fld id="{AA8EF4C8-6419-4C92-A299-471A66DCC3BC}" type="slidenum">
              <a:rPr kumimoji="1" lang="ja-JP" altLang="en-US" smtClean="0"/>
              <a:t>‹#›</a:t>
            </a:fld>
            <a:endParaRPr kumimoji="1" lang="ja-JP" altLang="en-US"/>
          </a:p>
        </p:txBody>
      </p:sp>
    </p:spTree>
    <p:extLst>
      <p:ext uri="{BB962C8B-B14F-4D97-AF65-F5344CB8AC3E}">
        <p14:creationId xmlns:p14="http://schemas.microsoft.com/office/powerpoint/2010/main" val="3481522889"/>
      </p:ext>
    </p:extLst>
  </p:cSld>
  <p:clrMap bg1="dk1" tx1="lt1" bg2="dk2" tx2="lt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l" defTabSz="914400" rtl="0" eaLnBrk="1" latinLnBrk="0" hangingPunct="1">
        <a:lnSpc>
          <a:spcPct val="90000"/>
        </a:lnSpc>
        <a:spcBef>
          <a:spcPct val="0"/>
        </a:spcBef>
        <a:buNone/>
        <a:defRPr kumimoji="1" lang="en-US" sz="4000" kern="1200" cap="none" spc="0" baseline="0" dirty="0">
          <a:solidFill>
            <a:schemeClr val="tx1"/>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anose="020B0604020202020204" pitchFamily="34" charset="0"/>
        <a:buChar char="•"/>
        <a:defRPr kumimoji="1"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kumimoji="1"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kumimoji="1"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kumimoji="1"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kumimoji="1"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kumimoji="1"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kumimoji="1"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kumimoji="1"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kumimoji="1" sz="1400" kern="1200">
          <a:solidFill>
            <a:schemeClr val="bg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6947D826-3301-4AAE-873C-5433C27588CA}"/>
              </a:ext>
            </a:extLst>
          </p:cNvPr>
          <p:cNvSpPr>
            <a:spLocks noGrp="1"/>
          </p:cNvSpPr>
          <p:nvPr>
            <p:ph type="ctrTitle"/>
          </p:nvPr>
        </p:nvSpPr>
        <p:spPr/>
        <p:txBody>
          <a:bodyPr/>
          <a:lstStyle/>
          <a:p>
            <a:r>
              <a:rPr kumimoji="1" lang="ja-JP" altLang="en-US" dirty="0"/>
              <a:t>北海道</a:t>
            </a:r>
            <a:br>
              <a:rPr kumimoji="1" lang="en-US" altLang="ja-JP" dirty="0"/>
            </a:br>
            <a:r>
              <a:rPr kumimoji="1" lang="ja-JP" altLang="en-US" dirty="0"/>
              <a:t>夏旅行のすすめ</a:t>
            </a:r>
          </a:p>
        </p:txBody>
      </p:sp>
    </p:spTree>
    <p:extLst>
      <p:ext uri="{BB962C8B-B14F-4D97-AF65-F5344CB8AC3E}">
        <p14:creationId xmlns:p14="http://schemas.microsoft.com/office/powerpoint/2010/main" val="3871947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31213E7B-27CD-4689-B429-5B60A96715C6}"/>
              </a:ext>
            </a:extLst>
          </p:cNvPr>
          <p:cNvSpPr>
            <a:spLocks noGrp="1"/>
          </p:cNvSpPr>
          <p:nvPr>
            <p:ph type="title"/>
          </p:nvPr>
        </p:nvSpPr>
        <p:spPr>
          <a:xfrm>
            <a:off x="731520" y="642594"/>
            <a:ext cx="7680960" cy="647191"/>
          </a:xfrm>
        </p:spPr>
        <p:txBody>
          <a:bodyPr>
            <a:noAutofit/>
          </a:bodyPr>
          <a:lstStyle/>
          <a:p>
            <a:r>
              <a:rPr kumimoji="1" lang="ja-JP" altLang="en-US" sz="2800" dirty="0"/>
              <a:t>北海道と言えば冬というイメージですが・・・</a:t>
            </a:r>
          </a:p>
        </p:txBody>
      </p:sp>
      <p:sp>
        <p:nvSpPr>
          <p:cNvPr id="6" name="タイトル 3">
            <a:extLst>
              <a:ext uri="{FF2B5EF4-FFF2-40B4-BE49-F238E27FC236}">
                <a16:creationId xmlns:a16="http://schemas.microsoft.com/office/drawing/2014/main" id="{CEBF17AB-4B9C-412D-8BCB-A0E4CF7F514D}"/>
              </a:ext>
            </a:extLst>
          </p:cNvPr>
          <p:cNvSpPr txBox="1">
            <a:spLocks/>
          </p:cNvSpPr>
          <p:nvPr/>
        </p:nvSpPr>
        <p:spPr>
          <a:xfrm>
            <a:off x="731520" y="5732754"/>
            <a:ext cx="7680960" cy="6471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lang="en-US" sz="4000" kern="1200" cap="none" spc="0" baseline="0" dirty="0">
                <a:solidFill>
                  <a:schemeClr val="tx1"/>
                </a:solidFill>
                <a:effectLst/>
                <a:latin typeface="+mj-lt"/>
                <a:ea typeface="+mn-ea"/>
                <a:cs typeface="+mn-cs"/>
              </a:defRPr>
            </a:lvl1pPr>
          </a:lstStyle>
          <a:p>
            <a:r>
              <a:rPr lang="ja-JP" altLang="en-US" sz="2800" dirty="0"/>
              <a:t>私のオススメは青と緑に彩られる夏の風景です</a:t>
            </a:r>
          </a:p>
        </p:txBody>
      </p:sp>
      <p:pic>
        <p:nvPicPr>
          <p:cNvPr id="8" name="図 7">
            <a:extLst>
              <a:ext uri="{FF2B5EF4-FFF2-40B4-BE49-F238E27FC236}">
                <a16:creationId xmlns:a16="http://schemas.microsoft.com/office/drawing/2014/main" id="{E0D20068-A43E-41EF-8925-98383B0D2B69}"/>
              </a:ext>
            </a:extLst>
          </p:cNvPr>
          <p:cNvPicPr>
            <a:picLocks noChangeAspect="1"/>
          </p:cNvPicPr>
          <p:nvPr/>
        </p:nvPicPr>
        <p:blipFill>
          <a:blip r:embed="rId2"/>
          <a:stretch>
            <a:fillRect/>
          </a:stretch>
        </p:blipFill>
        <p:spPr>
          <a:xfrm>
            <a:off x="2040556" y="1612686"/>
            <a:ext cx="5062888" cy="3797166"/>
          </a:xfrm>
          <a:prstGeom prst="rect">
            <a:avLst/>
          </a:prstGeom>
        </p:spPr>
      </p:pic>
    </p:spTree>
    <p:extLst>
      <p:ext uri="{BB962C8B-B14F-4D97-AF65-F5344CB8AC3E}">
        <p14:creationId xmlns:p14="http://schemas.microsoft.com/office/powerpoint/2010/main" val="1752662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6D7E8CC-C7F7-4749-9F72-DC4AC8EAF05D}"/>
              </a:ext>
            </a:extLst>
          </p:cNvPr>
          <p:cNvSpPr>
            <a:spLocks noGrp="1"/>
          </p:cNvSpPr>
          <p:nvPr>
            <p:ph type="title"/>
          </p:nvPr>
        </p:nvSpPr>
        <p:spPr>
          <a:xfrm>
            <a:off x="6972300" y="279633"/>
            <a:ext cx="1823085" cy="509639"/>
          </a:xfrm>
        </p:spPr>
        <p:txBody>
          <a:bodyPr/>
          <a:lstStyle/>
          <a:p>
            <a:pPr algn="ctr"/>
            <a:r>
              <a:rPr kumimoji="1" lang="ja-JP" altLang="en-US" dirty="0"/>
              <a:t>支笏湖</a:t>
            </a:r>
          </a:p>
        </p:txBody>
      </p:sp>
      <p:sp>
        <p:nvSpPr>
          <p:cNvPr id="6" name="テキスト プレースホルダー 5">
            <a:extLst>
              <a:ext uri="{FF2B5EF4-FFF2-40B4-BE49-F238E27FC236}">
                <a16:creationId xmlns:a16="http://schemas.microsoft.com/office/drawing/2014/main" id="{91093A2E-29D6-4AF4-81DE-F2E007E9D2F4}"/>
              </a:ext>
            </a:extLst>
          </p:cNvPr>
          <p:cNvSpPr>
            <a:spLocks noGrp="1"/>
          </p:cNvSpPr>
          <p:nvPr>
            <p:ph type="body" sz="half" idx="2"/>
          </p:nvPr>
        </p:nvSpPr>
        <p:spPr>
          <a:xfrm>
            <a:off x="6972300" y="2791327"/>
            <a:ext cx="1823085" cy="3753852"/>
          </a:xfrm>
        </p:spPr>
        <p:txBody>
          <a:bodyPr>
            <a:normAutofit/>
          </a:bodyPr>
          <a:lstStyle/>
          <a:p>
            <a:r>
              <a:rPr kumimoji="1" lang="ja-JP" altLang="en-US" dirty="0"/>
              <a:t>札幌の自宅から車で</a:t>
            </a:r>
            <a:r>
              <a:rPr kumimoji="1" lang="en-US" altLang="ja-JP" dirty="0"/>
              <a:t>1</a:t>
            </a:r>
            <a:r>
              <a:rPr kumimoji="1" lang="ja-JP" altLang="en-US" dirty="0"/>
              <a:t>時間、鬱蒼とした森を抜けると、突如として巨大な湖が現れる。見渡せども対岸に人工物の気配なし。予想外に広がる手つかずの自然に、しばし呆然とする。どこまでも澄んだその水は、夏空の青を、いっそう深く映し出す。</a:t>
            </a:r>
          </a:p>
        </p:txBody>
      </p:sp>
      <p:pic>
        <p:nvPicPr>
          <p:cNvPr id="2" name="図 1">
            <a:extLst>
              <a:ext uri="{FF2B5EF4-FFF2-40B4-BE49-F238E27FC236}">
                <a16:creationId xmlns:a16="http://schemas.microsoft.com/office/drawing/2014/main" id="{4C329F37-9D6E-4AED-BBB8-013544F732D7}"/>
              </a:ext>
            </a:extLst>
          </p:cNvPr>
          <p:cNvPicPr>
            <a:picLocks noChangeAspect="1"/>
          </p:cNvPicPr>
          <p:nvPr/>
        </p:nvPicPr>
        <p:blipFill>
          <a:blip r:embed="rId2"/>
          <a:stretch>
            <a:fillRect/>
          </a:stretch>
        </p:blipFill>
        <p:spPr>
          <a:xfrm>
            <a:off x="526953" y="606392"/>
            <a:ext cx="2913247" cy="2184935"/>
          </a:xfrm>
          <a:prstGeom prst="rect">
            <a:avLst/>
          </a:prstGeom>
        </p:spPr>
      </p:pic>
      <p:pic>
        <p:nvPicPr>
          <p:cNvPr id="3" name="図 2">
            <a:extLst>
              <a:ext uri="{FF2B5EF4-FFF2-40B4-BE49-F238E27FC236}">
                <a16:creationId xmlns:a16="http://schemas.microsoft.com/office/drawing/2014/main" id="{A1B35153-8D48-4B2F-A637-784AA6FA8249}"/>
              </a:ext>
            </a:extLst>
          </p:cNvPr>
          <p:cNvPicPr>
            <a:picLocks noChangeAspect="1"/>
          </p:cNvPicPr>
          <p:nvPr/>
        </p:nvPicPr>
        <p:blipFill>
          <a:blip r:embed="rId3"/>
          <a:stretch>
            <a:fillRect/>
          </a:stretch>
        </p:blipFill>
        <p:spPr>
          <a:xfrm>
            <a:off x="1287679" y="2618572"/>
            <a:ext cx="5005137" cy="3753853"/>
          </a:xfrm>
          <a:prstGeom prst="rect">
            <a:avLst/>
          </a:prstGeom>
        </p:spPr>
      </p:pic>
      <p:pic>
        <p:nvPicPr>
          <p:cNvPr id="5" name="図 4">
            <a:extLst>
              <a:ext uri="{FF2B5EF4-FFF2-40B4-BE49-F238E27FC236}">
                <a16:creationId xmlns:a16="http://schemas.microsoft.com/office/drawing/2014/main" id="{3C0907B7-4789-4FD2-99F4-397982D28C25}"/>
              </a:ext>
            </a:extLst>
          </p:cNvPr>
          <p:cNvPicPr>
            <a:picLocks noChangeAspect="1"/>
          </p:cNvPicPr>
          <p:nvPr/>
        </p:nvPicPr>
        <p:blipFill>
          <a:blip r:embed="rId4"/>
          <a:stretch>
            <a:fillRect/>
          </a:stretch>
        </p:blipFill>
        <p:spPr>
          <a:xfrm>
            <a:off x="6936492" y="795428"/>
            <a:ext cx="1858892" cy="1823144"/>
          </a:xfrm>
          <a:prstGeom prst="rect">
            <a:avLst/>
          </a:prstGeom>
        </p:spPr>
      </p:pic>
    </p:spTree>
    <p:extLst>
      <p:ext uri="{BB962C8B-B14F-4D97-AF65-F5344CB8AC3E}">
        <p14:creationId xmlns:p14="http://schemas.microsoft.com/office/powerpoint/2010/main" val="2110128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6D7E8CC-C7F7-4749-9F72-DC4AC8EAF05D}"/>
              </a:ext>
            </a:extLst>
          </p:cNvPr>
          <p:cNvSpPr>
            <a:spLocks noGrp="1"/>
          </p:cNvSpPr>
          <p:nvPr>
            <p:ph type="title"/>
          </p:nvPr>
        </p:nvSpPr>
        <p:spPr>
          <a:xfrm>
            <a:off x="6972300" y="279633"/>
            <a:ext cx="1823085" cy="846023"/>
          </a:xfrm>
        </p:spPr>
        <p:txBody>
          <a:bodyPr/>
          <a:lstStyle/>
          <a:p>
            <a:r>
              <a:rPr kumimoji="1" lang="ja-JP" altLang="en-US" dirty="0"/>
              <a:t>神威岬・</a:t>
            </a:r>
            <a:br>
              <a:rPr kumimoji="1" lang="en-US" altLang="ja-JP" dirty="0"/>
            </a:br>
            <a:r>
              <a:rPr kumimoji="1" lang="ja-JP" altLang="en-US" dirty="0"/>
              <a:t>　積丹半島</a:t>
            </a:r>
          </a:p>
        </p:txBody>
      </p:sp>
      <p:sp>
        <p:nvSpPr>
          <p:cNvPr id="6" name="テキスト プレースホルダー 5">
            <a:extLst>
              <a:ext uri="{FF2B5EF4-FFF2-40B4-BE49-F238E27FC236}">
                <a16:creationId xmlns:a16="http://schemas.microsoft.com/office/drawing/2014/main" id="{91093A2E-29D6-4AF4-81DE-F2E007E9D2F4}"/>
              </a:ext>
            </a:extLst>
          </p:cNvPr>
          <p:cNvSpPr>
            <a:spLocks noGrp="1"/>
          </p:cNvSpPr>
          <p:nvPr>
            <p:ph type="body" sz="half" idx="2"/>
          </p:nvPr>
        </p:nvSpPr>
        <p:spPr>
          <a:xfrm>
            <a:off x="6972299" y="3101740"/>
            <a:ext cx="1823085" cy="3412156"/>
          </a:xfrm>
        </p:spPr>
        <p:txBody>
          <a:bodyPr>
            <a:normAutofit/>
          </a:bodyPr>
          <a:lstStyle/>
          <a:p>
            <a:r>
              <a:rPr kumimoji="1" lang="ja-JP" altLang="en-US" dirty="0"/>
              <a:t>札幌から海沿いを走ること</a:t>
            </a:r>
            <a:r>
              <a:rPr kumimoji="1" lang="en-US" altLang="ja-JP" dirty="0"/>
              <a:t>2</a:t>
            </a:r>
            <a:r>
              <a:rPr kumimoji="1" lang="ja-JP" altLang="en-US" dirty="0"/>
              <a:t>時間、ちょっと日本と</a:t>
            </a:r>
            <a:r>
              <a:rPr lang="ja-JP" altLang="en-US" dirty="0"/>
              <a:t>は思えない茫漠とした風景</a:t>
            </a:r>
            <a:r>
              <a:rPr kumimoji="1" lang="ja-JP" altLang="en-US" dirty="0"/>
              <a:t>が現れる。クマザサにおおわれ、広葉樹がほとんど見当たらない特徴的な景観は、この丘陵地帯が冬季に厳しい風雪に閉ざされることを意味している。そんな神威岬も今は春。キスゲの花が一面に咲き乱れる。</a:t>
            </a:r>
          </a:p>
        </p:txBody>
      </p:sp>
      <p:pic>
        <p:nvPicPr>
          <p:cNvPr id="7" name="図 6">
            <a:extLst>
              <a:ext uri="{FF2B5EF4-FFF2-40B4-BE49-F238E27FC236}">
                <a16:creationId xmlns:a16="http://schemas.microsoft.com/office/drawing/2014/main" id="{FC44FE48-538A-44EA-AF7C-9298AF59B638}"/>
              </a:ext>
            </a:extLst>
          </p:cNvPr>
          <p:cNvPicPr>
            <a:picLocks noChangeAspect="1"/>
          </p:cNvPicPr>
          <p:nvPr/>
        </p:nvPicPr>
        <p:blipFill>
          <a:blip r:embed="rId2"/>
          <a:stretch>
            <a:fillRect/>
          </a:stretch>
        </p:blipFill>
        <p:spPr>
          <a:xfrm>
            <a:off x="462012" y="488483"/>
            <a:ext cx="3988068" cy="2991051"/>
          </a:xfrm>
          <a:prstGeom prst="rect">
            <a:avLst/>
          </a:prstGeom>
        </p:spPr>
      </p:pic>
      <p:pic>
        <p:nvPicPr>
          <p:cNvPr id="8" name="図 7">
            <a:extLst>
              <a:ext uri="{FF2B5EF4-FFF2-40B4-BE49-F238E27FC236}">
                <a16:creationId xmlns:a16="http://schemas.microsoft.com/office/drawing/2014/main" id="{F8A9D19B-8702-4406-B17C-EC0D7FB39B38}"/>
              </a:ext>
            </a:extLst>
          </p:cNvPr>
          <p:cNvPicPr>
            <a:picLocks noChangeAspect="1"/>
          </p:cNvPicPr>
          <p:nvPr/>
        </p:nvPicPr>
        <p:blipFill>
          <a:blip r:embed="rId3"/>
          <a:stretch>
            <a:fillRect/>
          </a:stretch>
        </p:blipFill>
        <p:spPr>
          <a:xfrm>
            <a:off x="731520" y="4302492"/>
            <a:ext cx="1252057" cy="1010653"/>
          </a:xfrm>
          <a:prstGeom prst="rect">
            <a:avLst/>
          </a:prstGeom>
        </p:spPr>
      </p:pic>
      <p:pic>
        <p:nvPicPr>
          <p:cNvPr id="9" name="図 8">
            <a:extLst>
              <a:ext uri="{FF2B5EF4-FFF2-40B4-BE49-F238E27FC236}">
                <a16:creationId xmlns:a16="http://schemas.microsoft.com/office/drawing/2014/main" id="{F507D3EF-9A7D-4846-9036-C4FBC2D57185}"/>
              </a:ext>
            </a:extLst>
          </p:cNvPr>
          <p:cNvPicPr>
            <a:picLocks noChangeAspect="1"/>
          </p:cNvPicPr>
          <p:nvPr/>
        </p:nvPicPr>
        <p:blipFill>
          <a:blip r:embed="rId4"/>
          <a:stretch>
            <a:fillRect/>
          </a:stretch>
        </p:blipFill>
        <p:spPr>
          <a:xfrm>
            <a:off x="2453039" y="3429000"/>
            <a:ext cx="3920689" cy="2940517"/>
          </a:xfrm>
          <a:prstGeom prst="rect">
            <a:avLst/>
          </a:prstGeom>
        </p:spPr>
      </p:pic>
      <p:pic>
        <p:nvPicPr>
          <p:cNvPr id="10" name="図 9">
            <a:extLst>
              <a:ext uri="{FF2B5EF4-FFF2-40B4-BE49-F238E27FC236}">
                <a16:creationId xmlns:a16="http://schemas.microsoft.com/office/drawing/2014/main" id="{74DB9A83-72BB-45DE-8D24-DB48707B76F7}"/>
              </a:ext>
            </a:extLst>
          </p:cNvPr>
          <p:cNvPicPr>
            <a:picLocks noChangeAspect="1"/>
          </p:cNvPicPr>
          <p:nvPr/>
        </p:nvPicPr>
        <p:blipFill>
          <a:blip r:embed="rId5"/>
          <a:stretch>
            <a:fillRect/>
          </a:stretch>
        </p:blipFill>
        <p:spPr>
          <a:xfrm>
            <a:off x="6911393" y="1125656"/>
            <a:ext cx="1912866" cy="1753101"/>
          </a:xfrm>
          <a:prstGeom prst="rect">
            <a:avLst/>
          </a:prstGeom>
        </p:spPr>
      </p:pic>
    </p:spTree>
    <p:extLst>
      <p:ext uri="{BB962C8B-B14F-4D97-AF65-F5344CB8AC3E}">
        <p14:creationId xmlns:p14="http://schemas.microsoft.com/office/powerpoint/2010/main" val="178496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6D7E8CC-C7F7-4749-9F72-DC4AC8EAF05D}"/>
              </a:ext>
            </a:extLst>
          </p:cNvPr>
          <p:cNvSpPr>
            <a:spLocks noGrp="1"/>
          </p:cNvSpPr>
          <p:nvPr>
            <p:ph type="title"/>
          </p:nvPr>
        </p:nvSpPr>
        <p:spPr>
          <a:xfrm>
            <a:off x="6972301" y="485158"/>
            <a:ext cx="1823085" cy="509639"/>
          </a:xfrm>
        </p:spPr>
        <p:txBody>
          <a:bodyPr>
            <a:normAutofit fontScale="90000"/>
          </a:bodyPr>
          <a:lstStyle/>
          <a:p>
            <a:pPr algn="ctr"/>
            <a:r>
              <a:rPr kumimoji="1" lang="ja-JP" altLang="en-US" dirty="0"/>
              <a:t>オトンルイ</a:t>
            </a:r>
            <a:br>
              <a:rPr kumimoji="1" lang="en-US" altLang="ja-JP" dirty="0"/>
            </a:br>
            <a:r>
              <a:rPr kumimoji="1" lang="ja-JP" altLang="en-US" dirty="0"/>
              <a:t>風力発電所</a:t>
            </a:r>
          </a:p>
        </p:txBody>
      </p:sp>
      <p:pic>
        <p:nvPicPr>
          <p:cNvPr id="2" name="図 1">
            <a:extLst>
              <a:ext uri="{FF2B5EF4-FFF2-40B4-BE49-F238E27FC236}">
                <a16:creationId xmlns:a16="http://schemas.microsoft.com/office/drawing/2014/main" id="{05E34F0B-E33C-4D06-88D8-F1E38341BF44}"/>
              </a:ext>
            </a:extLst>
          </p:cNvPr>
          <p:cNvPicPr>
            <a:picLocks noChangeAspect="1"/>
          </p:cNvPicPr>
          <p:nvPr/>
        </p:nvPicPr>
        <p:blipFill>
          <a:blip r:embed="rId2"/>
          <a:stretch>
            <a:fillRect/>
          </a:stretch>
        </p:blipFill>
        <p:spPr>
          <a:xfrm>
            <a:off x="6939332" y="1045328"/>
            <a:ext cx="1823085" cy="1665085"/>
          </a:xfrm>
          <a:prstGeom prst="rect">
            <a:avLst/>
          </a:prstGeom>
        </p:spPr>
      </p:pic>
      <p:sp>
        <p:nvSpPr>
          <p:cNvPr id="5" name="テキスト プレースホルダー 4">
            <a:extLst>
              <a:ext uri="{FF2B5EF4-FFF2-40B4-BE49-F238E27FC236}">
                <a16:creationId xmlns:a16="http://schemas.microsoft.com/office/drawing/2014/main" id="{8D2B8493-6A99-4006-BEC1-F00EC49C9B6E}"/>
              </a:ext>
            </a:extLst>
          </p:cNvPr>
          <p:cNvSpPr>
            <a:spLocks noGrp="1"/>
          </p:cNvSpPr>
          <p:nvPr>
            <p:ph type="body" sz="half" idx="2"/>
          </p:nvPr>
        </p:nvSpPr>
        <p:spPr>
          <a:xfrm>
            <a:off x="6972300" y="2825013"/>
            <a:ext cx="1823085" cy="3758665"/>
          </a:xfrm>
        </p:spPr>
        <p:txBody>
          <a:bodyPr>
            <a:normAutofit lnSpcReduction="10000"/>
          </a:bodyPr>
          <a:lstStyle/>
          <a:p>
            <a:r>
              <a:rPr lang="ja-JP" altLang="en-US" dirty="0"/>
              <a:t>最北端の町、稚内へ向かう途中、海岸線に立つ巨大建造物に目を奪われる。</a:t>
            </a:r>
            <a:r>
              <a:rPr lang="en-US" altLang="ja-JP" dirty="0"/>
              <a:t>28</a:t>
            </a:r>
            <a:r>
              <a:rPr lang="ja-JP" altLang="en-US" dirty="0"/>
              <a:t>基もの風車群で構成されるオトンルイ風力発電所だ。地面に置かれた、組立作業中のブレード（羽）は、予想を上回るサイズ感だ。一人黙々と組立作業を進める兄ちゃん曰く、「オランダ製」だそうな。今も昔も風車はオランダかと妙に関心した。</a:t>
            </a:r>
          </a:p>
        </p:txBody>
      </p:sp>
      <p:pic>
        <p:nvPicPr>
          <p:cNvPr id="10" name="図 9">
            <a:extLst>
              <a:ext uri="{FF2B5EF4-FFF2-40B4-BE49-F238E27FC236}">
                <a16:creationId xmlns:a16="http://schemas.microsoft.com/office/drawing/2014/main" id="{9D0EB1A5-CE2D-4FE8-84C6-FDDD3A40D16F}"/>
              </a:ext>
            </a:extLst>
          </p:cNvPr>
          <p:cNvPicPr>
            <a:picLocks noChangeAspect="1"/>
          </p:cNvPicPr>
          <p:nvPr/>
        </p:nvPicPr>
        <p:blipFill>
          <a:blip r:embed="rId3"/>
          <a:stretch>
            <a:fillRect/>
          </a:stretch>
        </p:blipFill>
        <p:spPr>
          <a:xfrm>
            <a:off x="1684421" y="3429000"/>
            <a:ext cx="4636781" cy="2902413"/>
          </a:xfrm>
          <a:prstGeom prst="rect">
            <a:avLst/>
          </a:prstGeom>
        </p:spPr>
      </p:pic>
      <p:pic>
        <p:nvPicPr>
          <p:cNvPr id="11" name="図 10">
            <a:extLst>
              <a:ext uri="{FF2B5EF4-FFF2-40B4-BE49-F238E27FC236}">
                <a16:creationId xmlns:a16="http://schemas.microsoft.com/office/drawing/2014/main" id="{A292C9B6-B78F-4635-89CE-7908CABE7A8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467544" y="383549"/>
            <a:ext cx="3283132" cy="3235550"/>
          </a:xfrm>
          <a:prstGeom prst="rect">
            <a:avLst/>
          </a:prstGeom>
        </p:spPr>
      </p:pic>
    </p:spTree>
    <p:extLst>
      <p:ext uri="{BB962C8B-B14F-4D97-AF65-F5344CB8AC3E}">
        <p14:creationId xmlns:p14="http://schemas.microsoft.com/office/powerpoint/2010/main" val="64129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6D7E8CC-C7F7-4749-9F72-DC4AC8EAF05D}"/>
              </a:ext>
            </a:extLst>
          </p:cNvPr>
          <p:cNvSpPr>
            <a:spLocks noGrp="1"/>
          </p:cNvSpPr>
          <p:nvPr>
            <p:ph type="title"/>
          </p:nvPr>
        </p:nvSpPr>
        <p:spPr>
          <a:xfrm>
            <a:off x="6972300" y="279633"/>
            <a:ext cx="1823085" cy="509639"/>
          </a:xfrm>
        </p:spPr>
        <p:txBody>
          <a:bodyPr/>
          <a:lstStyle/>
          <a:p>
            <a:pPr algn="ctr"/>
            <a:r>
              <a:rPr lang="ja-JP" altLang="en-US" dirty="0"/>
              <a:t>斜里町</a:t>
            </a:r>
            <a:endParaRPr kumimoji="1" lang="ja-JP" altLang="en-US" dirty="0"/>
          </a:p>
        </p:txBody>
      </p:sp>
      <p:sp>
        <p:nvSpPr>
          <p:cNvPr id="6" name="テキスト プレースホルダー 5">
            <a:extLst>
              <a:ext uri="{FF2B5EF4-FFF2-40B4-BE49-F238E27FC236}">
                <a16:creationId xmlns:a16="http://schemas.microsoft.com/office/drawing/2014/main" id="{91093A2E-29D6-4AF4-81DE-F2E007E9D2F4}"/>
              </a:ext>
            </a:extLst>
          </p:cNvPr>
          <p:cNvSpPr>
            <a:spLocks noGrp="1"/>
          </p:cNvSpPr>
          <p:nvPr>
            <p:ph type="body" sz="half" idx="2"/>
          </p:nvPr>
        </p:nvSpPr>
        <p:spPr>
          <a:xfrm>
            <a:off x="6945866" y="2628499"/>
            <a:ext cx="1856054" cy="3949867"/>
          </a:xfrm>
        </p:spPr>
        <p:txBody>
          <a:bodyPr>
            <a:normAutofit/>
          </a:bodyPr>
          <a:lstStyle/>
          <a:p>
            <a:r>
              <a:rPr kumimoji="1" lang="ja-JP" altLang="en-US" dirty="0"/>
              <a:t>稚内からオホーツク海沿岸を下り、サロマ湖</a:t>
            </a:r>
            <a:r>
              <a:rPr kumimoji="1" lang="ja-JP" altLang="en-US"/>
              <a:t>を過ぎれば知</a:t>
            </a:r>
            <a:r>
              <a:rPr kumimoji="1" lang="ja-JP" altLang="en-US" dirty="0"/>
              <a:t>床はもうすぐそこだ。そんな旅の途中に、直線道路で有名な斜里町はある。「天に続く道」をゆく旅人は、ライダーもチャリダーも、例外なく真っ黒だ。自動車旅の我々だけが</a:t>
            </a:r>
            <a:r>
              <a:rPr lang="ja-JP" altLang="en-US" dirty="0"/>
              <a:t>、日焼けを免れ真っ白なままである。どんな気分だろうと思って通り過ぎざまに見たチャリダーさんの表情は、爽快と</a:t>
            </a:r>
            <a:r>
              <a:rPr lang="ja-JP" altLang="en-US"/>
              <a:t>いうより苦悶</a:t>
            </a:r>
            <a:r>
              <a:rPr lang="ja-JP" altLang="en-US" dirty="0"/>
              <a:t>であった。</a:t>
            </a:r>
            <a:endParaRPr kumimoji="1" lang="en-US" altLang="ja-JP" dirty="0"/>
          </a:p>
        </p:txBody>
      </p:sp>
      <p:pic>
        <p:nvPicPr>
          <p:cNvPr id="3" name="図 2">
            <a:extLst>
              <a:ext uri="{FF2B5EF4-FFF2-40B4-BE49-F238E27FC236}">
                <a16:creationId xmlns:a16="http://schemas.microsoft.com/office/drawing/2014/main" id="{4B989D35-CDAF-42C8-8333-BAAB8AD93EE1}"/>
              </a:ext>
            </a:extLst>
          </p:cNvPr>
          <p:cNvPicPr>
            <a:picLocks noChangeAspect="1"/>
          </p:cNvPicPr>
          <p:nvPr/>
        </p:nvPicPr>
        <p:blipFill>
          <a:blip r:embed="rId2"/>
          <a:stretch>
            <a:fillRect/>
          </a:stretch>
        </p:blipFill>
        <p:spPr>
          <a:xfrm>
            <a:off x="492090" y="534452"/>
            <a:ext cx="4859556" cy="3239704"/>
          </a:xfrm>
          <a:prstGeom prst="rect">
            <a:avLst/>
          </a:prstGeom>
        </p:spPr>
      </p:pic>
      <p:pic>
        <p:nvPicPr>
          <p:cNvPr id="5" name="図 4">
            <a:extLst>
              <a:ext uri="{FF2B5EF4-FFF2-40B4-BE49-F238E27FC236}">
                <a16:creationId xmlns:a16="http://schemas.microsoft.com/office/drawing/2014/main" id="{CA354B4E-2E82-4097-A4E3-0208D584DD44}"/>
              </a:ext>
            </a:extLst>
          </p:cNvPr>
          <p:cNvPicPr>
            <a:picLocks noChangeAspect="1"/>
          </p:cNvPicPr>
          <p:nvPr/>
        </p:nvPicPr>
        <p:blipFill>
          <a:blip r:embed="rId3"/>
          <a:stretch>
            <a:fillRect/>
          </a:stretch>
        </p:blipFill>
        <p:spPr>
          <a:xfrm>
            <a:off x="2921868" y="3991227"/>
            <a:ext cx="2926052" cy="2391125"/>
          </a:xfrm>
          <a:prstGeom prst="rect">
            <a:avLst/>
          </a:prstGeom>
        </p:spPr>
      </p:pic>
      <p:pic>
        <p:nvPicPr>
          <p:cNvPr id="10" name="図 9">
            <a:extLst>
              <a:ext uri="{FF2B5EF4-FFF2-40B4-BE49-F238E27FC236}">
                <a16:creationId xmlns:a16="http://schemas.microsoft.com/office/drawing/2014/main" id="{6AA5256A-B81A-45DE-8F21-AF13894E1769}"/>
              </a:ext>
            </a:extLst>
          </p:cNvPr>
          <p:cNvPicPr>
            <a:picLocks noChangeAspect="1"/>
          </p:cNvPicPr>
          <p:nvPr/>
        </p:nvPicPr>
        <p:blipFill>
          <a:blip r:embed="rId4"/>
          <a:stretch>
            <a:fillRect/>
          </a:stretch>
        </p:blipFill>
        <p:spPr>
          <a:xfrm>
            <a:off x="6939184" y="789272"/>
            <a:ext cx="1839151" cy="1645920"/>
          </a:xfrm>
          <a:prstGeom prst="rect">
            <a:avLst/>
          </a:prstGeom>
        </p:spPr>
      </p:pic>
    </p:spTree>
    <p:extLst>
      <p:ext uri="{BB962C8B-B14F-4D97-AF65-F5344CB8AC3E}">
        <p14:creationId xmlns:p14="http://schemas.microsoft.com/office/powerpoint/2010/main" val="2528035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F649DD7C-E2F0-4C9F-BAF8-0754D683CC64}"/>
              </a:ext>
            </a:extLst>
          </p:cNvPr>
          <p:cNvPicPr>
            <a:picLocks noChangeAspect="1"/>
          </p:cNvPicPr>
          <p:nvPr/>
        </p:nvPicPr>
        <p:blipFill>
          <a:blip r:embed="rId2"/>
          <a:stretch>
            <a:fillRect/>
          </a:stretch>
        </p:blipFill>
        <p:spPr>
          <a:xfrm>
            <a:off x="2136808" y="1602606"/>
            <a:ext cx="4870383" cy="3652787"/>
          </a:xfrm>
          <a:prstGeom prst="rect">
            <a:avLst/>
          </a:prstGeom>
        </p:spPr>
      </p:pic>
      <p:sp>
        <p:nvSpPr>
          <p:cNvPr id="5" name="タイトル 3">
            <a:extLst>
              <a:ext uri="{FF2B5EF4-FFF2-40B4-BE49-F238E27FC236}">
                <a16:creationId xmlns:a16="http://schemas.microsoft.com/office/drawing/2014/main" id="{44CAB00A-72C2-4A1D-AD9F-186DA4E75CBB}"/>
              </a:ext>
            </a:extLst>
          </p:cNvPr>
          <p:cNvSpPr>
            <a:spLocks noGrp="1"/>
          </p:cNvSpPr>
          <p:nvPr>
            <p:ph type="title"/>
          </p:nvPr>
        </p:nvSpPr>
        <p:spPr>
          <a:xfrm>
            <a:off x="731520" y="642594"/>
            <a:ext cx="7680960" cy="647191"/>
          </a:xfrm>
        </p:spPr>
        <p:txBody>
          <a:bodyPr>
            <a:noAutofit/>
          </a:bodyPr>
          <a:lstStyle/>
          <a:p>
            <a:pPr algn="ctr"/>
            <a:r>
              <a:rPr lang="ja-JP" altLang="en-US" sz="2800" dirty="0"/>
              <a:t>真っ直ぐに続く道・・・暮れる夕焼け</a:t>
            </a:r>
            <a:endParaRPr kumimoji="1" lang="ja-JP" altLang="en-US" sz="2800" dirty="0"/>
          </a:p>
        </p:txBody>
      </p:sp>
      <p:sp>
        <p:nvSpPr>
          <p:cNvPr id="6" name="タイトル 3">
            <a:extLst>
              <a:ext uri="{FF2B5EF4-FFF2-40B4-BE49-F238E27FC236}">
                <a16:creationId xmlns:a16="http://schemas.microsoft.com/office/drawing/2014/main" id="{C5F498E4-D058-4482-906A-41D4CA0A7B28}"/>
              </a:ext>
            </a:extLst>
          </p:cNvPr>
          <p:cNvSpPr txBox="1">
            <a:spLocks/>
          </p:cNvSpPr>
          <p:nvPr/>
        </p:nvSpPr>
        <p:spPr>
          <a:xfrm>
            <a:off x="731520" y="5568214"/>
            <a:ext cx="7680960" cy="8117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lang="en-US" sz="4000" kern="1200" cap="none" spc="0" baseline="0" dirty="0">
                <a:solidFill>
                  <a:schemeClr val="tx1"/>
                </a:solidFill>
                <a:effectLst/>
                <a:latin typeface="+mj-lt"/>
                <a:ea typeface="+mn-ea"/>
                <a:cs typeface="+mn-cs"/>
              </a:defRPr>
            </a:lvl1pPr>
          </a:lstStyle>
          <a:p>
            <a:r>
              <a:rPr lang="ja-JP" altLang="en-US" sz="2800" dirty="0"/>
              <a:t>少しいい車を借りてドライブ旅行をしましょう。夏の北海道は、最高に気持ちいいですよ！</a:t>
            </a:r>
          </a:p>
        </p:txBody>
      </p:sp>
    </p:spTree>
    <p:extLst>
      <p:ext uri="{BB962C8B-B14F-4D97-AF65-F5344CB8AC3E}">
        <p14:creationId xmlns:p14="http://schemas.microsoft.com/office/powerpoint/2010/main" val="236335356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シャボン">
  <a:themeElements>
    <a:clrScheme name="シャボン">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26B02"/>
      </a:folHlink>
    </a:clrScheme>
    <a:fontScheme name="シャボン">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シャボン">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6728D11B-929E-4324-91B0-4A4DA4CAC3DD}"/>
    </a:ext>
  </a:extLst>
</a:theme>
</file>

<file path=docProps/app.xml><?xml version="1.0" encoding="utf-8"?>
<Properties xmlns="http://schemas.openxmlformats.org/officeDocument/2006/extended-properties" xmlns:vt="http://schemas.openxmlformats.org/officeDocument/2006/docPropsVTypes">
  <Template>シャボン</Template>
  <TotalTime>174</TotalTime>
  <Words>384</Words>
  <Application>Microsoft Office PowerPoint</Application>
  <PresentationFormat>画面に合わせる (4:3)</PresentationFormat>
  <Paragraphs>13</Paragraphs>
  <Slides>7</Slides>
  <Notes>0</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7</vt:i4>
      </vt:variant>
    </vt:vector>
  </HeadingPairs>
  <TitlesOfParts>
    <vt:vector size="11" baseType="lpstr">
      <vt:lpstr>ＭＳ ゴシック</vt:lpstr>
      <vt:lpstr>Arial</vt:lpstr>
      <vt:lpstr>Century Gothic</vt:lpstr>
      <vt:lpstr>シャボン</vt:lpstr>
      <vt:lpstr>北海道 夏旅行のすすめ</vt:lpstr>
      <vt:lpstr>北海道と言えば冬というイメージですが・・・</vt:lpstr>
      <vt:lpstr>支笏湖</vt:lpstr>
      <vt:lpstr>神威岬・ 　積丹半島</vt:lpstr>
      <vt:lpstr>オトンルイ 風力発電所</vt:lpstr>
      <vt:lpstr>斜里町</vt:lpstr>
      <vt:lpstr>真っ直ぐに続く道・・・暮れる夕焼け</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Science</dc:creator>
  <cp:lastModifiedBy>Science</cp:lastModifiedBy>
  <cp:revision>86</cp:revision>
  <dcterms:created xsi:type="dcterms:W3CDTF">2020-07-20T01:25:43Z</dcterms:created>
  <dcterms:modified xsi:type="dcterms:W3CDTF">2020-07-28T04:42:57Z</dcterms:modified>
</cp:coreProperties>
</file>