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2" r:id="rId7"/>
    <p:sldId id="263" r:id="rId8"/>
    <p:sldId id="266" r:id="rId9"/>
    <p:sldId id="267" r:id="rId10"/>
    <p:sldId id="260" r:id="rId11"/>
    <p:sldId id="261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58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29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62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2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89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28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84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06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95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26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25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35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13875-C9C1-4889-B4BD-11831CF37974}" type="datetimeFigureOut">
              <a:rPr kumimoji="1" lang="ja-JP" altLang="en-US" smtClean="0"/>
              <a:t>2014/6/10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140AA-2BE9-42CF-A5DD-D7C74E85F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03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140968"/>
            <a:ext cx="5323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リダイレクションとパイプ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799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mages2.fanpop.com/image/photos/8900000/shaun-n-friends-shaun-the-sheep-8961129-1440-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640"/>
            <a:ext cx="8601075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pixhst.com/avaxhome/5e/0a/00110a5e_mediu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825" y="4005064"/>
            <a:ext cx="428625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5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4.fanpop.com/image/photos/20100000/Shaun-The-Sheep-shaun-the-sheep-20142540-1280-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01075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5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748" y="1608883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3491880" y="1142953"/>
            <a:ext cx="2132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UNIX</a:t>
            </a:r>
            <a:r>
              <a:rPr lang="ja-JP" altLang="en-US" sz="2400" dirty="0"/>
              <a:t>のコマンド</a:t>
            </a:r>
            <a:endParaRPr lang="en-US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872" y="116632"/>
            <a:ext cx="2613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UNIX</a:t>
            </a:r>
            <a:r>
              <a:rPr kumimoji="1" lang="ja-JP" altLang="en-US" sz="2800" dirty="0" smtClean="0"/>
              <a:t>は羊である</a:t>
            </a:r>
            <a:endParaRPr kumimoji="1" lang="en-US" altLang="ja-JP" sz="2800" dirty="0" smtClean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432041"/>
            <a:ext cx="1383928" cy="1037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80" y="2250911"/>
            <a:ext cx="1294594" cy="121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右矢印 6"/>
          <p:cNvSpPr/>
          <p:nvPr/>
        </p:nvSpPr>
        <p:spPr>
          <a:xfrm>
            <a:off x="2483768" y="2686723"/>
            <a:ext cx="792088" cy="700103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6029160" y="2679319"/>
            <a:ext cx="792088" cy="700103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74090" y="4143217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入力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79708" y="4143217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出力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0358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7" grpId="0" animBg="1"/>
      <p:bldP spid="10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9" y="1608883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038720" y="4289028"/>
            <a:ext cx="8490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cat</a:t>
            </a:r>
          </a:p>
          <a:p>
            <a:pPr algn="ctr"/>
            <a:r>
              <a:rPr kumimoji="1" lang="en-US" altLang="ja-JP" sz="2400" dirty="0" smtClean="0"/>
              <a:t>more</a:t>
            </a:r>
          </a:p>
          <a:p>
            <a:pPr algn="ctr"/>
            <a:r>
              <a:rPr lang="en-US" altLang="ja-JP" sz="2400" dirty="0" smtClean="0"/>
              <a:t>date</a:t>
            </a:r>
          </a:p>
          <a:p>
            <a:pPr algn="ctr"/>
            <a:r>
              <a:rPr kumimoji="1" lang="en-US" altLang="ja-JP" sz="2400" dirty="0" err="1" smtClean="0"/>
              <a:t>pwd</a:t>
            </a:r>
            <a:endParaRPr kumimoji="1" lang="en-US" altLang="ja-JP" sz="2400" dirty="0" smtClean="0"/>
          </a:p>
          <a:p>
            <a:pPr algn="ctr"/>
            <a:r>
              <a:rPr lang="en-US" altLang="ja-JP" sz="2400" dirty="0" err="1"/>
              <a:t>l</a:t>
            </a:r>
            <a:r>
              <a:rPr kumimoji="1" lang="en-US" altLang="ja-JP" sz="2400" dirty="0" err="1" smtClean="0"/>
              <a:t>s</a:t>
            </a:r>
            <a:endParaRPr kumimoji="1" lang="en-US" altLang="ja-JP" sz="2400" dirty="0" smtClean="0"/>
          </a:p>
          <a:p>
            <a:pPr algn="ctr"/>
            <a:r>
              <a:rPr kumimoji="1" lang="en-US" altLang="ja-JP" sz="2400" dirty="0" smtClean="0"/>
              <a:t>…</a:t>
            </a:r>
            <a:endParaRPr kumimoji="1"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1640758" y="1176835"/>
            <a:ext cx="2132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UNIX</a:t>
            </a:r>
            <a:r>
              <a:rPr lang="ja-JP" altLang="en-US" sz="2400" dirty="0"/>
              <a:t>のコマンド</a:t>
            </a:r>
            <a:endParaRPr lang="en-US" altLang="ja-JP" sz="2400" dirty="0"/>
          </a:p>
        </p:txBody>
      </p:sp>
      <p:pic>
        <p:nvPicPr>
          <p:cNvPr id="3078" name="Picture 6" descr="http://phpterm.sourceforge.net/img/ma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641" y="2249842"/>
            <a:ext cx="2045192" cy="157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5630098" y="1223001"/>
            <a:ext cx="23262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端末</a:t>
            </a:r>
            <a:r>
              <a:rPr lang="ja-JP" altLang="en-US" sz="2400" dirty="0" smtClean="0"/>
              <a:t>エミュレータ</a:t>
            </a:r>
            <a:endParaRPr lang="en-US" altLang="ja-JP" sz="2400" dirty="0" smtClean="0"/>
          </a:p>
          <a:p>
            <a:pPr algn="ctr"/>
            <a:r>
              <a:rPr lang="ja-JP" altLang="en-US" sz="2400" dirty="0" smtClean="0"/>
              <a:t>（画面）</a:t>
            </a:r>
            <a:endParaRPr lang="en-US" altLang="ja-JP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6097978" y="40508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標準出力</a:t>
            </a:r>
            <a:endParaRPr lang="en-US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872" y="116632"/>
            <a:ext cx="3809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UNIX</a:t>
            </a:r>
            <a:r>
              <a:rPr lang="ja-JP" altLang="en-US" sz="2800" dirty="0" smtClean="0"/>
              <a:t>コマンドと標準出力</a:t>
            </a:r>
            <a:endParaRPr kumimoji="1" lang="en-US" altLang="ja-JP" sz="2800" dirty="0" smtClean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751" y="2348880"/>
            <a:ext cx="1383928" cy="1037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右矢印 13"/>
          <p:cNvSpPr/>
          <p:nvPr/>
        </p:nvSpPr>
        <p:spPr>
          <a:xfrm>
            <a:off x="4272633" y="2444234"/>
            <a:ext cx="1080120" cy="950641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18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537769"/>
            <a:ext cx="4160941" cy="249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422340" y="3798912"/>
            <a:ext cx="6833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cat</a:t>
            </a:r>
          </a:p>
          <a:p>
            <a:pPr algn="ctr"/>
            <a:r>
              <a:rPr kumimoji="1" lang="en-US" altLang="ja-JP" dirty="0" smtClean="0"/>
              <a:t>more</a:t>
            </a:r>
          </a:p>
          <a:p>
            <a:pPr algn="ctr"/>
            <a:r>
              <a:rPr lang="en-US" altLang="ja-JP" dirty="0" smtClean="0"/>
              <a:t>date</a:t>
            </a:r>
          </a:p>
          <a:p>
            <a:pPr algn="ctr"/>
            <a:r>
              <a:rPr kumimoji="1" lang="en-US" altLang="ja-JP" dirty="0" err="1" smtClean="0"/>
              <a:t>pwd</a:t>
            </a:r>
            <a:endParaRPr kumimoji="1" lang="en-US" altLang="ja-JP" dirty="0" smtClean="0"/>
          </a:p>
          <a:p>
            <a:pPr algn="ctr"/>
            <a:r>
              <a:rPr lang="en-US" altLang="ja-JP" dirty="0" err="1"/>
              <a:t>l</a:t>
            </a:r>
            <a:r>
              <a:rPr kumimoji="1" lang="en-US" altLang="ja-JP" dirty="0" err="1" smtClean="0"/>
              <a:t>s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47663" y="939112"/>
            <a:ext cx="22254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UNIX</a:t>
            </a:r>
            <a:r>
              <a:rPr lang="ja-JP" altLang="en-US" sz="2400" dirty="0"/>
              <a:t>のコマンド</a:t>
            </a:r>
            <a:endParaRPr lang="en-US" altLang="ja-JP" sz="2400" dirty="0"/>
          </a:p>
        </p:txBody>
      </p:sp>
      <p:pic>
        <p:nvPicPr>
          <p:cNvPr id="5" name="Picture 6" descr="http://phpterm.sourceforge.net/img/ma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641" y="1071465"/>
            <a:ext cx="2045192" cy="157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右矢印 5"/>
          <p:cNvSpPr/>
          <p:nvPr/>
        </p:nvSpPr>
        <p:spPr>
          <a:xfrm rot="19389467">
            <a:off x="4359449" y="1686271"/>
            <a:ext cx="1080120" cy="504056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580112" y="221739"/>
            <a:ext cx="23262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端末</a:t>
            </a:r>
            <a:r>
              <a:rPr lang="ja-JP" altLang="en-US" sz="2400" dirty="0" smtClean="0"/>
              <a:t>エミュレータ</a:t>
            </a:r>
            <a:endParaRPr lang="en-US" altLang="ja-JP" sz="2400" dirty="0" smtClean="0"/>
          </a:p>
          <a:p>
            <a:pPr algn="ctr"/>
            <a:r>
              <a:rPr lang="ja-JP" altLang="en-US" sz="2400" dirty="0" smtClean="0"/>
              <a:t>（画面）</a:t>
            </a:r>
            <a:endParaRPr lang="en-US" altLang="ja-JP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312" y="3798912"/>
            <a:ext cx="1697850" cy="135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右矢印 8"/>
          <p:cNvSpPr/>
          <p:nvPr/>
        </p:nvSpPr>
        <p:spPr>
          <a:xfrm rot="2558805">
            <a:off x="4416663" y="3079428"/>
            <a:ext cx="1080120" cy="504056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129140" y="3318083"/>
            <a:ext cx="1228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ファイル</a:t>
            </a:r>
            <a:endParaRPr lang="en-US" altLang="ja-JP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08859" y="5085184"/>
            <a:ext cx="4983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通常は、出力は画面に出るが、ファイルにいれてやる事もできる。</a:t>
            </a:r>
            <a:r>
              <a:rPr kumimoji="1" lang="ja-JP" altLang="en-US" u="sng" dirty="0" smtClean="0"/>
              <a:t>出力の方向が変わるので、出力リダイレクション（方向変えという意味）という。</a:t>
            </a:r>
            <a:endParaRPr kumimoji="1" lang="ja-JP" altLang="en-US" u="sng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28697" y="6165304"/>
            <a:ext cx="49836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 %more  23ku  &gt;  23ku2 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4872" y="116632"/>
            <a:ext cx="3251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出力リダイレクション</a:t>
            </a:r>
            <a:endParaRPr kumimoji="1" lang="en-US" altLang="ja-JP" sz="2800" dirty="0" smtClean="0"/>
          </a:p>
        </p:txBody>
      </p:sp>
      <p:sp>
        <p:nvSpPr>
          <p:cNvPr id="11" name="円弧 10"/>
          <p:cNvSpPr/>
          <p:nvPr/>
        </p:nvSpPr>
        <p:spPr>
          <a:xfrm rot="2700000">
            <a:off x="3687265" y="1858951"/>
            <a:ext cx="1550802" cy="1550802"/>
          </a:xfrm>
          <a:prstGeom prst="arc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58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/>
      <p:bldP spid="9" grpId="0" animBg="1"/>
      <p:bldP spid="10" grpId="0"/>
      <p:bldP spid="8" grpId="0"/>
      <p:bldP spid="12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4872" y="116632"/>
            <a:ext cx="3251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入力リダイレクション</a:t>
            </a:r>
            <a:endParaRPr kumimoji="1" lang="en-US" altLang="ja-JP" sz="2800" dirty="0" smtClean="0"/>
          </a:p>
        </p:txBody>
      </p:sp>
      <p:pic>
        <p:nvPicPr>
          <p:cNvPr id="3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555" y="2045654"/>
            <a:ext cx="4160941" cy="249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182568" y="4293096"/>
            <a:ext cx="3357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err="1"/>
              <a:t>b</a:t>
            </a:r>
            <a:r>
              <a:rPr kumimoji="1" lang="en-US" altLang="ja-JP" sz="2400" dirty="0" err="1" smtClean="0"/>
              <a:t>c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計算機</a:t>
            </a:r>
            <a:r>
              <a:rPr kumimoji="1" lang="en-US" altLang="ja-JP" sz="2400" dirty="0" smtClean="0"/>
              <a:t>)</a:t>
            </a:r>
          </a:p>
          <a:p>
            <a:pPr algn="ctr"/>
            <a:r>
              <a:rPr lang="en-US" altLang="ja-JP" sz="2400" dirty="0" err="1" smtClean="0"/>
              <a:t>mailx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メールクライアント</a:t>
            </a:r>
            <a:r>
              <a:rPr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5739651" y="1446997"/>
            <a:ext cx="22254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UNIX</a:t>
            </a:r>
            <a:r>
              <a:rPr lang="ja-JP" altLang="en-US" sz="2400" dirty="0"/>
              <a:t>のコマンド</a:t>
            </a:r>
            <a:endParaRPr lang="en-US" altLang="ja-JP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42028"/>
            <a:ext cx="2975992" cy="991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右矢印 6"/>
          <p:cNvSpPr/>
          <p:nvPr/>
        </p:nvSpPr>
        <p:spPr>
          <a:xfrm rot="2703761">
            <a:off x="4100702" y="2393138"/>
            <a:ext cx="1080120" cy="504056"/>
          </a:xfrm>
          <a:prstGeom prst="rightArrow">
            <a:avLst/>
          </a:prstGeom>
          <a:solidFill>
            <a:schemeClr val="accent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43608" y="836712"/>
            <a:ext cx="22254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標準入力</a:t>
            </a:r>
            <a:endParaRPr lang="en-US" altLang="ja-JP" sz="2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98" y="3995202"/>
            <a:ext cx="1697850" cy="135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2453426" y="3670096"/>
            <a:ext cx="1228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ファイル</a:t>
            </a:r>
            <a:endParaRPr lang="en-US" altLang="ja-JP" sz="2400" dirty="0"/>
          </a:p>
        </p:txBody>
      </p:sp>
      <p:sp>
        <p:nvSpPr>
          <p:cNvPr id="11" name="右矢印 10"/>
          <p:cNvSpPr/>
          <p:nvPr/>
        </p:nvSpPr>
        <p:spPr>
          <a:xfrm rot="18931767">
            <a:off x="4061501" y="3666219"/>
            <a:ext cx="1080120" cy="504056"/>
          </a:xfrm>
          <a:prstGeom prst="rightArrow">
            <a:avLst/>
          </a:prstGeom>
          <a:solidFill>
            <a:schemeClr val="accent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11006" y="5331181"/>
            <a:ext cx="7349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通常は、キーボードからデータを入力するが、ファイルの中身を送る事もできる。入力</a:t>
            </a:r>
            <a:r>
              <a:rPr kumimoji="1" lang="ja-JP" altLang="en-US" u="sng" dirty="0" smtClean="0"/>
              <a:t>の方向が変わるので、入力リダイレクションという。</a:t>
            </a:r>
            <a:endParaRPr kumimoji="1" lang="ja-JP" altLang="en-US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28268" y="6168313"/>
            <a:ext cx="49836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 % </a:t>
            </a:r>
            <a:r>
              <a:rPr lang="en-US" altLang="ja-JP" dirty="0" err="1"/>
              <a:t>mailx</a:t>
            </a:r>
            <a:r>
              <a:rPr lang="en-US" altLang="ja-JP" dirty="0"/>
              <a:t>  </a:t>
            </a:r>
            <a:r>
              <a:rPr lang="ja-JP" altLang="en-US" dirty="0"/>
              <a:t>自分のユーザ名 </a:t>
            </a:r>
            <a:r>
              <a:rPr lang="en-US" altLang="ja-JP" dirty="0"/>
              <a:t>&lt; </a:t>
            </a:r>
            <a:r>
              <a:rPr lang="en-US" altLang="ja-JP" dirty="0" err="1"/>
              <a:t>todayl</a:t>
            </a:r>
            <a:endParaRPr kumimoji="1" lang="ja-JP" altLang="en-US" dirty="0"/>
          </a:p>
        </p:txBody>
      </p:sp>
      <p:sp>
        <p:nvSpPr>
          <p:cNvPr id="14" name="円弧 13"/>
          <p:cNvSpPr/>
          <p:nvPr/>
        </p:nvSpPr>
        <p:spPr>
          <a:xfrm rot="13500000">
            <a:off x="4109580" y="2461105"/>
            <a:ext cx="1550802" cy="1550802"/>
          </a:xfrm>
          <a:prstGeom prst="arc">
            <a:avLst/>
          </a:prstGeom>
          <a:ln w="444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58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/>
      <p:bldP spid="10" grpId="0"/>
      <p:bldP spid="11" grpId="0" animBg="1"/>
      <p:bldP spid="12" grpId="0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4872" y="116632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パイプ</a:t>
            </a:r>
            <a:endParaRPr kumimoji="1" lang="en-US" altLang="ja-JP" sz="2800" dirty="0" smtClean="0"/>
          </a:p>
        </p:txBody>
      </p:sp>
      <p:pic>
        <p:nvPicPr>
          <p:cNvPr id="3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988840"/>
            <a:ext cx="3958570" cy="237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043608" y="4182179"/>
            <a:ext cx="29706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err="1"/>
              <a:t>c</a:t>
            </a:r>
            <a:r>
              <a:rPr kumimoji="1" lang="en-US" altLang="ja-JP" sz="2400" dirty="0" err="1" smtClean="0"/>
              <a:t>al</a:t>
            </a:r>
            <a:r>
              <a:rPr lang="en-US" altLang="ja-JP" sz="2400" dirty="0" smtClean="0"/>
              <a:t> 2001</a:t>
            </a:r>
            <a:endParaRPr kumimoji="1" lang="en-US" altLang="ja-JP" sz="2400" dirty="0" smtClean="0"/>
          </a:p>
          <a:p>
            <a:pPr algn="ctr"/>
            <a:r>
              <a:rPr kumimoji="1" lang="en-US" altLang="ja-JP" sz="2400" dirty="0" smtClean="0"/>
              <a:t>(2001</a:t>
            </a:r>
            <a:r>
              <a:rPr lang="ja-JP" altLang="en-US" sz="2400" dirty="0"/>
              <a:t>年</a:t>
            </a:r>
            <a:r>
              <a:rPr lang="ja-JP" altLang="en-US" sz="2400" dirty="0" smtClean="0"/>
              <a:t>のカレンダー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pic>
        <p:nvPicPr>
          <p:cNvPr id="6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94" y="1988840"/>
            <a:ext cx="3958570" cy="237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5297156" y="4182179"/>
            <a:ext cx="2964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more</a:t>
            </a:r>
          </a:p>
          <a:p>
            <a:pPr algn="ctr"/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ページ分けして表示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88956" y="1052736"/>
            <a:ext cx="5446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UNIX</a:t>
            </a:r>
            <a:r>
              <a:rPr kumimoji="1" lang="ja-JP" altLang="en-US" dirty="0" smtClean="0"/>
              <a:t>は、ひとつめのコマンドの出力を、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つ目のコマンドの入力につなぐ事ができる。これをパイプという。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39752" y="5373216"/>
            <a:ext cx="49836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% </a:t>
            </a:r>
            <a:r>
              <a:rPr lang="ja-JP" altLang="ja-JP" dirty="0"/>
              <a:t>ｃａｌ</a:t>
            </a:r>
            <a:r>
              <a:rPr lang="en-US" altLang="ja-JP" dirty="0"/>
              <a:t>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2001  </a:t>
            </a:r>
            <a:r>
              <a:rPr lang="en-US" altLang="ja-JP" dirty="0"/>
              <a:t>|  </a:t>
            </a:r>
            <a:r>
              <a:rPr lang="ja-JP" altLang="ja-JP" dirty="0"/>
              <a:t>ｍｏｒｅ</a:t>
            </a:r>
          </a:p>
        </p:txBody>
      </p:sp>
      <p:sp>
        <p:nvSpPr>
          <p:cNvPr id="11" name="右矢印 10"/>
          <p:cNvSpPr/>
          <p:nvPr/>
        </p:nvSpPr>
        <p:spPr>
          <a:xfrm>
            <a:off x="4200104" y="2852936"/>
            <a:ext cx="1080120" cy="504056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22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07475"/>
            <a:ext cx="2782662" cy="166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83568" y="418218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err="1"/>
              <a:t>g</a:t>
            </a:r>
            <a:r>
              <a:rPr lang="en-US" altLang="ja-JP" sz="1600" dirty="0" err="1" smtClean="0"/>
              <a:t>rep</a:t>
            </a:r>
            <a:r>
              <a:rPr lang="en-US" altLang="ja-JP" sz="1600" dirty="0" smtClean="0"/>
              <a:t> ‘</a:t>
            </a:r>
            <a:r>
              <a:rPr lang="en-US" altLang="ja-JP" sz="1600" dirty="0" err="1" smtClean="0"/>
              <a:t>wa</a:t>
            </a:r>
            <a:r>
              <a:rPr lang="en-US" altLang="ja-JP" sz="1600" dirty="0" smtClean="0"/>
              <a:t>’ 23ku </a:t>
            </a:r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(23ku</a:t>
            </a:r>
            <a:r>
              <a:rPr kumimoji="1" lang="ja-JP" altLang="en-US" sz="1600" dirty="0" smtClean="0"/>
              <a:t>から</a:t>
            </a:r>
            <a:r>
              <a:rPr kumimoji="1" lang="en-US" altLang="ja-JP" sz="1600" dirty="0" err="1" smtClean="0"/>
              <a:t>wa</a:t>
            </a:r>
            <a:r>
              <a:rPr kumimoji="1" lang="ja-JP" altLang="en-US" sz="1600" dirty="0" smtClean="0"/>
              <a:t>が含まれる行を出力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30966" y="1072853"/>
            <a:ext cx="5446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どんどんつなぐこともできる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872" y="116632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パイプ</a:t>
            </a:r>
            <a:endParaRPr kumimoji="1" lang="en-US" altLang="ja-JP" sz="2800" dirty="0" smtClean="0"/>
          </a:p>
        </p:txBody>
      </p:sp>
      <p:pic>
        <p:nvPicPr>
          <p:cNvPr id="7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420888"/>
            <a:ext cx="2782662" cy="166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851919" y="4195593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sort</a:t>
            </a:r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アルファベット順に並べ替え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pic>
        <p:nvPicPr>
          <p:cNvPr id="10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20888"/>
            <a:ext cx="2782662" cy="166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7092279" y="4195593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cat</a:t>
            </a:r>
          </a:p>
          <a:p>
            <a:pPr algn="ctr"/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画面に出力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sp>
        <p:nvSpPr>
          <p:cNvPr id="5" name="右矢印 4"/>
          <p:cNvSpPr/>
          <p:nvPr/>
        </p:nvSpPr>
        <p:spPr>
          <a:xfrm>
            <a:off x="2771800" y="2990245"/>
            <a:ext cx="731936" cy="504056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5940151" y="3003658"/>
            <a:ext cx="731936" cy="504056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94897" y="5557882"/>
            <a:ext cx="65820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% </a:t>
            </a:r>
            <a:r>
              <a:rPr lang="en-US" altLang="ja-JP" dirty="0" err="1" smtClean="0"/>
              <a:t>grep</a:t>
            </a:r>
            <a:r>
              <a:rPr lang="en-US" altLang="ja-JP" dirty="0" smtClean="0"/>
              <a:t> ‘</a:t>
            </a:r>
            <a:r>
              <a:rPr lang="en-US" altLang="ja-JP" dirty="0" err="1" smtClean="0"/>
              <a:t>wa</a:t>
            </a:r>
            <a:r>
              <a:rPr lang="en-US" altLang="ja-JP" dirty="0" smtClean="0"/>
              <a:t>’ 23ku  | sort  </a:t>
            </a:r>
            <a:r>
              <a:rPr lang="en-US" altLang="ja-JP" dirty="0"/>
              <a:t>| </a:t>
            </a:r>
            <a:r>
              <a:rPr lang="en-US" altLang="ja-JP" dirty="0" smtClean="0"/>
              <a:t>cat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73622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1" grpId="0"/>
      <p:bldP spid="5" grpId="0" animBg="1"/>
      <p:bldP spid="9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07475"/>
            <a:ext cx="2782662" cy="166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83568" y="418218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err="1"/>
              <a:t>g</a:t>
            </a:r>
            <a:r>
              <a:rPr lang="en-US" altLang="ja-JP" sz="1600" dirty="0" err="1" smtClean="0"/>
              <a:t>rep</a:t>
            </a:r>
            <a:r>
              <a:rPr lang="en-US" altLang="ja-JP" sz="1600" dirty="0" smtClean="0"/>
              <a:t> ‘to’ 23ku </a:t>
            </a:r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(23ku</a:t>
            </a:r>
            <a:r>
              <a:rPr kumimoji="1" lang="ja-JP" altLang="en-US" sz="1600" dirty="0" smtClean="0"/>
              <a:t>から</a:t>
            </a:r>
            <a:r>
              <a:rPr kumimoji="1" lang="en-US" altLang="ja-JP" sz="1600" dirty="0" smtClean="0"/>
              <a:t>to</a:t>
            </a:r>
            <a:r>
              <a:rPr kumimoji="1" lang="ja-JP" altLang="en-US" sz="1600" dirty="0" smtClean="0"/>
              <a:t>が含まれる行を出力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30966" y="1072853"/>
            <a:ext cx="5446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パイプ</a:t>
            </a:r>
            <a:r>
              <a:rPr lang="ja-JP" altLang="en-US" sz="2400" dirty="0"/>
              <a:t>とリダイレクションのコラボも</a:t>
            </a:r>
            <a:r>
              <a:rPr lang="ja-JP" altLang="en-US" sz="2400" dirty="0" smtClean="0"/>
              <a:t>可能</a:t>
            </a:r>
            <a:endParaRPr lang="en-US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872" y="116632"/>
            <a:ext cx="3781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パイプとリダイレクション</a:t>
            </a:r>
            <a:endParaRPr kumimoji="1" lang="en-US" altLang="ja-JP" sz="2800" dirty="0" smtClean="0"/>
          </a:p>
        </p:txBody>
      </p:sp>
      <p:pic>
        <p:nvPicPr>
          <p:cNvPr id="7" name="Picture 2" descr="http://jasonrenshaw.typepad.com/.a/6a00d83452d45869e2013488483586970c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420888"/>
            <a:ext cx="2782662" cy="166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851919" y="4195593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sort</a:t>
            </a:r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アルファベット順に並べ替え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sp>
        <p:nvSpPr>
          <p:cNvPr id="5" name="右矢印 4"/>
          <p:cNvSpPr/>
          <p:nvPr/>
        </p:nvSpPr>
        <p:spPr>
          <a:xfrm>
            <a:off x="2771800" y="2990245"/>
            <a:ext cx="731936" cy="504056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5940151" y="3003658"/>
            <a:ext cx="731936" cy="504056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94897" y="5557882"/>
            <a:ext cx="65820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% </a:t>
            </a:r>
            <a:r>
              <a:rPr lang="en-US" altLang="ja-JP" dirty="0" err="1" smtClean="0"/>
              <a:t>grep</a:t>
            </a:r>
            <a:r>
              <a:rPr lang="en-US" altLang="ja-JP" dirty="0" smtClean="0"/>
              <a:t> ‘to’ 23ku  | sort  &gt;  23kuto</a:t>
            </a:r>
            <a:endParaRPr lang="ja-JP" altLang="ja-JP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582" y="2613685"/>
            <a:ext cx="1697850" cy="135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正方形/長方形 14"/>
          <p:cNvSpPr/>
          <p:nvPr/>
        </p:nvSpPr>
        <p:spPr>
          <a:xfrm>
            <a:off x="6947410" y="2132856"/>
            <a:ext cx="1228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ファイル</a:t>
            </a:r>
            <a:endParaRPr lang="en-US" altLang="ja-JP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16216" y="4195688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23kuto</a:t>
            </a:r>
          </a:p>
          <a:p>
            <a:pPr algn="ctr"/>
            <a:r>
              <a:rPr kumimoji="1" lang="en-US" altLang="ja-JP" sz="1600" dirty="0" smtClean="0"/>
              <a:t>(to</a:t>
            </a:r>
            <a:r>
              <a:rPr kumimoji="1" lang="ja-JP" altLang="en-US" sz="1600" dirty="0" smtClean="0"/>
              <a:t>が含まれる行をファイルに保存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090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5" grpId="0" animBg="1"/>
      <p:bldP spid="9" grpId="0" animBg="1"/>
      <p:bldP spid="13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78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296</Words>
  <Application>Microsoft Office PowerPoint</Application>
  <PresentationFormat>画面に合わせる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nagano</dc:creator>
  <cp:lastModifiedBy>nagano</cp:lastModifiedBy>
  <cp:revision>36</cp:revision>
  <dcterms:created xsi:type="dcterms:W3CDTF">2014-06-10T06:03:41Z</dcterms:created>
  <dcterms:modified xsi:type="dcterms:W3CDTF">2014-06-10T06:57:55Z</dcterms:modified>
</cp:coreProperties>
</file>