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57" r:id="rId6"/>
    <p:sldId id="258" r:id="rId7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242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4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6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10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72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84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41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88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35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1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53C80-004C-4A8A-8F9F-E90AF7E9186B}" type="datetimeFigureOut">
              <a:rPr kumimoji="1" lang="ja-JP" altLang="en-US" smtClean="0"/>
              <a:t>2013/3/29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6D3B-B471-4039-8EFE-5E0BC29DC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7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44824" y="298782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計算問題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32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1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17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09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05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6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1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17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09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05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7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44824" y="298782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以下　答え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315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1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17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09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05" y="94978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グループ化 6"/>
          <p:cNvGrpSpPr/>
          <p:nvPr/>
        </p:nvGrpSpPr>
        <p:grpSpPr>
          <a:xfrm>
            <a:off x="878240" y="303878"/>
            <a:ext cx="5505240" cy="8718700"/>
            <a:chOff x="878240" y="303878"/>
            <a:chExt cx="5505240" cy="8718700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878240" y="303878"/>
              <a:ext cx="5505240" cy="1620970"/>
              <a:chOff x="882184" y="303878"/>
              <a:chExt cx="5505240" cy="1620970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878240" y="2080336"/>
              <a:ext cx="5505240" cy="1620970"/>
              <a:chOff x="882184" y="303878"/>
              <a:chExt cx="5505240" cy="1620970"/>
            </a:xfrm>
          </p:grpSpPr>
          <p:sp>
            <p:nvSpPr>
              <p:cNvPr id="21" name="正方形/長方形 20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878240" y="3861852"/>
              <a:ext cx="5505240" cy="1620970"/>
              <a:chOff x="882184" y="303878"/>
              <a:chExt cx="5505240" cy="1620970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878240" y="5638310"/>
              <a:ext cx="5505240" cy="1620970"/>
              <a:chOff x="882184" y="303878"/>
              <a:chExt cx="5505240" cy="1620970"/>
            </a:xfrm>
          </p:grpSpPr>
          <p:sp>
            <p:nvSpPr>
              <p:cNvPr id="33" name="正方形/長方形 32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878240" y="7401608"/>
              <a:ext cx="5505240" cy="1620970"/>
              <a:chOff x="882184" y="303878"/>
              <a:chExt cx="5505240" cy="1620970"/>
            </a:xfrm>
          </p:grpSpPr>
          <p:sp>
            <p:nvSpPr>
              <p:cNvPr id="39" name="正方形/長方形 38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99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1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17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09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05" y="82996"/>
            <a:ext cx="892175" cy="895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878240" y="303878"/>
            <a:ext cx="5505240" cy="8708540"/>
            <a:chOff x="878240" y="303878"/>
            <a:chExt cx="5505240" cy="870854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878240" y="303878"/>
              <a:ext cx="5505240" cy="1620970"/>
              <a:chOff x="882184" y="303878"/>
              <a:chExt cx="5505240" cy="1620970"/>
            </a:xfrm>
          </p:grpSpPr>
          <p:sp>
            <p:nvSpPr>
              <p:cNvPr id="34" name="正方形/長方形 33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878240" y="2080336"/>
              <a:ext cx="5505240" cy="1620970"/>
              <a:chOff x="882184" y="303878"/>
              <a:chExt cx="5505240" cy="1620970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878240" y="3836324"/>
              <a:ext cx="5505240" cy="1624955"/>
              <a:chOff x="882184" y="298670"/>
              <a:chExt cx="5505240" cy="1624955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4759568" y="29867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878240" y="5628150"/>
              <a:ext cx="5505240" cy="1620970"/>
              <a:chOff x="882184" y="303878"/>
              <a:chExt cx="5505240" cy="1620970"/>
            </a:xfrm>
          </p:grpSpPr>
          <p:sp>
            <p:nvSpPr>
              <p:cNvPr id="19" name="正方形/長方形 18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878240" y="7391448"/>
              <a:ext cx="5505240" cy="1620970"/>
              <a:chOff x="882184" y="303878"/>
              <a:chExt cx="5505240" cy="1620970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882184" y="307607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166136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456184" y="303878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4759568" y="30883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6036280" y="305240"/>
                <a:ext cx="351144" cy="16160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55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画面に合わせる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HP-nagano</dc:creator>
  <cp:lastModifiedBy>nagano2</cp:lastModifiedBy>
  <cp:revision>5</cp:revision>
  <dcterms:created xsi:type="dcterms:W3CDTF">2013-03-29T09:16:52Z</dcterms:created>
  <dcterms:modified xsi:type="dcterms:W3CDTF">2013-03-29T10:49:21Z</dcterms:modified>
</cp:coreProperties>
</file>