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75" d="100"/>
          <a:sy n="75" d="100"/>
        </p:scale>
        <p:origin x="-3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22A9-D356-4B4D-9E8A-C895ACAF1534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0BE6-F200-4A13-B976-360F913D9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72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センサーは、ハンダづけ済のものを予め用意しておく。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組み立ては、要するに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に差し込むだけだが、最初歩はこれくらいでも良いのでは？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E28B-9DF2-4A72-BF19-9CDEED2105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センサーは、ハンダづけ済のものを予め用意しておく。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組み立ては、要するに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に差し込むだけだが、最初歩はこれくらいでも良いのでは？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E28B-9DF2-4A72-BF19-9CDEED2105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2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3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3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8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0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4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1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92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9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microsoft.com/office/2007/relationships/hdphoto" Target="../media/hdphoto9.wdp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69490" y="908720"/>
            <a:ext cx="671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スタンドアロン</a:t>
            </a:r>
            <a:r>
              <a:rPr lang="en-US" altLang="ja-JP" sz="3600" dirty="0"/>
              <a:t>4</a:t>
            </a:r>
            <a:r>
              <a:rPr lang="ja-JP" altLang="en-US" sz="3600" dirty="0"/>
              <a:t>人同時皮膚温計</a:t>
            </a:r>
            <a:endParaRPr kumimoji="1" lang="ja-JP" alt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12060" cy="366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69489" y="5616292"/>
            <a:ext cx="733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詳細は　</a:t>
            </a:r>
            <a:r>
              <a:rPr lang="en-US" altLang="ja-JP" dirty="0"/>
              <a:t>http://protolab.sakura.ne.jp/OPPL/?page_id=735</a:t>
            </a:r>
            <a:r>
              <a:rPr lang="ja-JP" altLang="en-US" dirty="0" smtClean="0"/>
              <a:t>　をご覧ください。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19509"/>
            <a:ext cx="4073969" cy="412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33265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装置の概要</a:t>
            </a:r>
            <a:endParaRPr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26876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この皮膚温計測器は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4</a:t>
            </a:r>
            <a:r>
              <a:rPr lang="ja-JP" altLang="en-US" dirty="0" smtClean="0"/>
              <a:t>人分の皮膚温を同時に測り、液晶ディスプレイ上に表示することができます。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表示された皮膚温は、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秒毎に紙に記録し、実験後にグラフ用紙を用いて視覚化することを想定しています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コンピュータなしで実験でき、かつローコストであるため、実験実習などでの使用に適しています。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33265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必要部品一覧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34076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部</a:t>
            </a:r>
            <a:r>
              <a:rPr lang="ja-JP" altLang="en-US" sz="1600" dirty="0" smtClean="0"/>
              <a:t>品名</a:t>
            </a:r>
            <a:r>
              <a:rPr lang="en-US" altLang="ja-JP" sz="1600" dirty="0" smtClean="0"/>
              <a:t>			</a:t>
            </a:r>
            <a:r>
              <a:rPr lang="ja-JP" altLang="en-US" sz="1600" dirty="0" smtClean="0"/>
              <a:t>型番</a:t>
            </a:r>
            <a:r>
              <a:rPr lang="en-US" altLang="ja-JP" sz="1600" dirty="0" smtClean="0"/>
              <a:t>			</a:t>
            </a:r>
            <a:r>
              <a:rPr lang="ja-JP" altLang="en-US" sz="1600" dirty="0" smtClean="0"/>
              <a:t>価格（円）</a:t>
            </a:r>
            <a:endParaRPr lang="en-US" altLang="ja-JP" sz="1600" dirty="0" smtClean="0"/>
          </a:p>
          <a:p>
            <a:r>
              <a:rPr lang="en-US" altLang="ja-JP" sz="1600" dirty="0" smtClean="0"/>
              <a:t>-----------------------------------------------------------------------------------------------------------</a:t>
            </a:r>
          </a:p>
          <a:p>
            <a:r>
              <a:rPr lang="ja-JP" altLang="en-US" sz="1600" dirty="0" smtClean="0"/>
              <a:t>マイクロコンピュータ</a:t>
            </a:r>
            <a:r>
              <a:rPr lang="en-US" altLang="ja-JP" sz="1600" dirty="0" smtClean="0"/>
              <a:t>x1 	</a:t>
            </a:r>
            <a:r>
              <a:rPr lang="en-US" altLang="ja-JP" sz="1600" dirty="0" err="1" smtClean="0"/>
              <a:t>ArduinoUNO</a:t>
            </a:r>
            <a:r>
              <a:rPr lang="en-US" altLang="ja-JP" sz="1600" dirty="0" smtClean="0"/>
              <a:t> 		3000</a:t>
            </a:r>
            <a:endParaRPr lang="en-US" altLang="ja-JP" sz="1600" dirty="0"/>
          </a:p>
          <a:p>
            <a:r>
              <a:rPr lang="ja-JP" altLang="en-US" sz="1600" dirty="0" smtClean="0"/>
              <a:t>ブレッドボード </a:t>
            </a:r>
            <a:r>
              <a:rPr lang="en-US" altLang="ja-JP" sz="1600" dirty="0" smtClean="0"/>
              <a:t>x1		165-40-8010		250</a:t>
            </a:r>
            <a:endParaRPr lang="en-US" altLang="ja-JP" sz="1600" dirty="0"/>
          </a:p>
          <a:p>
            <a:r>
              <a:rPr lang="ja-JP" altLang="en-US" sz="1600" dirty="0" smtClean="0"/>
              <a:t>温度</a:t>
            </a:r>
            <a:r>
              <a:rPr lang="ja-JP" altLang="en-US" sz="1600" dirty="0"/>
              <a:t>センサー </a:t>
            </a:r>
            <a:r>
              <a:rPr lang="en-US" altLang="ja-JP" sz="1600" dirty="0" smtClean="0"/>
              <a:t>x4		LM35DZ 			600</a:t>
            </a:r>
            <a:endParaRPr lang="en-US" altLang="ja-JP" sz="1600" dirty="0"/>
          </a:p>
          <a:p>
            <a:r>
              <a:rPr lang="ja-JP" altLang="en-US" sz="1600" dirty="0" smtClean="0"/>
              <a:t>液晶</a:t>
            </a:r>
            <a:r>
              <a:rPr lang="ja-JP" altLang="en-US" sz="1600" dirty="0"/>
              <a:t>ディスプレイ </a:t>
            </a:r>
            <a:r>
              <a:rPr lang="en-US" altLang="ja-JP" sz="1600" dirty="0" smtClean="0"/>
              <a:t>x1		AE-AQM1602A 		550</a:t>
            </a:r>
            <a:endParaRPr lang="en-US" altLang="ja-JP" sz="1600" dirty="0"/>
          </a:p>
          <a:p>
            <a:r>
              <a:rPr lang="ja-JP" altLang="en-US" sz="1600" dirty="0" smtClean="0"/>
              <a:t>サーボケーブル</a:t>
            </a:r>
            <a:r>
              <a:rPr lang="en-US" altLang="ja-JP" sz="1600" dirty="0" smtClean="0"/>
              <a:t>(100cm</a:t>
            </a:r>
            <a:r>
              <a:rPr lang="en-US" altLang="ja-JP" sz="1600" dirty="0"/>
              <a:t>) </a:t>
            </a:r>
            <a:r>
              <a:rPr lang="en-US" altLang="ja-JP" sz="1600" dirty="0" smtClean="0"/>
              <a:t>x4				500</a:t>
            </a:r>
            <a:endParaRPr lang="en-US" altLang="ja-JP" sz="1600" dirty="0"/>
          </a:p>
          <a:p>
            <a:r>
              <a:rPr lang="ja-JP" altLang="en-US" sz="1600" dirty="0" smtClean="0"/>
              <a:t>単芯ワイヤー </a:t>
            </a:r>
            <a:r>
              <a:rPr lang="ja-JP" altLang="en-US" sz="1600" dirty="0"/>
              <a:t>各色適宜</a:t>
            </a:r>
          </a:p>
          <a:p>
            <a:r>
              <a:rPr lang="ja-JP" altLang="en-US" sz="1600" dirty="0" smtClean="0"/>
              <a:t>収縮</a:t>
            </a:r>
            <a:r>
              <a:rPr lang="ja-JP" altLang="en-US" sz="1600" dirty="0"/>
              <a:t>チューブ 各色</a:t>
            </a:r>
            <a:r>
              <a:rPr lang="ja-JP" altLang="en-US" sz="1600" dirty="0" smtClean="0"/>
              <a:t>適宜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ケース</a:t>
            </a:r>
            <a:r>
              <a:rPr kumimoji="1" lang="en-US" altLang="ja-JP" sz="1600" dirty="0" smtClean="0"/>
              <a:t>			</a:t>
            </a:r>
            <a:r>
              <a:rPr kumimoji="1" lang="ja-JP" altLang="en-US" sz="1600" dirty="0" smtClean="0"/>
              <a:t>適切なサイズのもの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-----------------------------------------------------------------------------------------------------------</a:t>
            </a:r>
          </a:p>
          <a:p>
            <a:r>
              <a:rPr kumimoji="1" lang="en-US" altLang="ja-JP" sz="1600" dirty="0" smtClean="0"/>
              <a:t>						5000</a:t>
            </a:r>
            <a:r>
              <a:rPr kumimoji="1" lang="ja-JP" altLang="en-US" sz="1600" dirty="0" smtClean="0"/>
              <a:t>円程度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653136"/>
            <a:ext cx="6213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・各部品は秋月電子で入手</a:t>
            </a:r>
            <a:r>
              <a:rPr lang="ja-JP" altLang="en-US" dirty="0" smtClean="0"/>
              <a:t>可能　（</a:t>
            </a:r>
            <a:r>
              <a:rPr lang="en-US" altLang="ja-JP" dirty="0" smtClean="0"/>
              <a:t> http:// akizukidenshi.com/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kumimoji="1" lang="ja-JP" altLang="en-US" dirty="0" smtClean="0"/>
              <a:t>・サーボ延長線はラジコン部品ショップで入手可能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http://robin.jp/SHOP/16749/16750/list.html</a:t>
            </a:r>
            <a:r>
              <a:rPr lang="ja-JP" altLang="en-US" dirty="0" smtClean="0"/>
              <a:t>　等）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皮膚温センサーの組み立て</a:t>
            </a:r>
            <a:r>
              <a:rPr kumimoji="1" lang="en-US" altLang="ja-JP" sz="2800" dirty="0" smtClean="0"/>
              <a:t>(1)</a:t>
            </a:r>
            <a:endParaRPr kumimoji="1" lang="ja-JP" altLang="en-US" sz="2800" dirty="0"/>
          </a:p>
        </p:txBody>
      </p:sp>
      <p:pic>
        <p:nvPicPr>
          <p:cNvPr id="6" name="Picture 2" descr="http://kodamalab.sakura.ne.jp/wordpress/wp-content/uploads/2014/07/20140714-220554-795544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8058"/>
            <a:ext cx="4689103" cy="35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312567" y="522164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皮膚温センサー（</a:t>
            </a:r>
            <a:r>
              <a:rPr kumimoji="1" lang="en-US" altLang="ja-JP" dirty="0" smtClean="0"/>
              <a:t>LM35DZ</a:t>
            </a:r>
            <a:r>
              <a:rPr kumimoji="1" lang="ja-JP" altLang="en-US" dirty="0" smtClean="0"/>
              <a:t>） </a:t>
            </a:r>
            <a:r>
              <a:rPr kumimoji="1" lang="en-US" altLang="ja-JP" dirty="0" smtClean="0"/>
              <a:t>	x4</a:t>
            </a:r>
          </a:p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赤白黒のサーボ用ケーブル</a:t>
            </a:r>
            <a:r>
              <a:rPr kumimoji="1" lang="en-US" altLang="ja-JP" dirty="0" smtClean="0"/>
              <a:t>100cm 	x4</a:t>
            </a:r>
          </a:p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ピンヘッダー </a:t>
            </a:r>
            <a:r>
              <a:rPr lang="ja-JP" altLang="en-US" dirty="0"/>
              <a:t>　</a:t>
            </a:r>
            <a:r>
              <a:rPr lang="en-US" altLang="ja-JP" dirty="0" smtClean="0"/>
              <a:t>			</a:t>
            </a:r>
            <a:r>
              <a:rPr lang="ja-JP" altLang="en-US" dirty="0" smtClean="0"/>
              <a:t>適宜</a:t>
            </a:r>
            <a:endParaRPr kumimoji="1" lang="en-US" altLang="ja-JP" dirty="0" smtClean="0"/>
          </a:p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収縮チューブ（大・小）</a:t>
            </a:r>
            <a:r>
              <a:rPr lang="en-US" altLang="ja-JP" dirty="0" smtClean="0"/>
              <a:t>		</a:t>
            </a:r>
            <a:r>
              <a:rPr lang="ja-JP" altLang="en-US" dirty="0" smtClean="0"/>
              <a:t>適宜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3010" y="90872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用意するもの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8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皮膚温センサーの</a:t>
            </a:r>
            <a:r>
              <a:rPr lang="ja-JP" altLang="en-US" sz="2800" dirty="0" smtClean="0"/>
              <a:t>組み立て</a:t>
            </a:r>
            <a:r>
              <a:rPr kumimoji="1" lang="en-US" altLang="ja-JP" sz="2800" dirty="0" smtClean="0"/>
              <a:t>(2)</a:t>
            </a:r>
            <a:endParaRPr kumimoji="1" lang="ja-JP" altLang="en-US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57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9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6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51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51520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①片側をワイヤストリッパーでむき、はんだを染みこませる。</a:t>
            </a:r>
            <a:endParaRPr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87757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②</a:t>
            </a:r>
            <a:r>
              <a:rPr kumimoji="1" lang="en-US" altLang="ja-JP" sz="1200" u="sng" dirty="0" smtClean="0"/>
              <a:t>LM35DZ</a:t>
            </a:r>
            <a:r>
              <a:rPr kumimoji="1" lang="ja-JP" altLang="en-US" sz="1200" u="sng" dirty="0" smtClean="0"/>
              <a:t>は平たい面が表</a:t>
            </a:r>
            <a:r>
              <a:rPr kumimoji="1" lang="ja-JP" altLang="en-US" sz="1200" dirty="0" smtClean="0"/>
              <a:t>。左から赤白黒の順にはんだ付け。</a:t>
            </a:r>
            <a:r>
              <a:rPr kumimoji="1" lang="ja-JP" altLang="en-US" sz="1200" u="sng" dirty="0" smtClean="0"/>
              <a:t>真ん中にのみ収縮チューブ</a:t>
            </a:r>
            <a:r>
              <a:rPr kumimoji="1" lang="ja-JP" altLang="en-US" sz="1200" dirty="0" smtClean="0"/>
              <a:t>をつける。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23994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③大きめの収縮チューブでハンダ付け部分を覆う。</a:t>
            </a:r>
            <a:endParaRPr kumimoji="1" lang="en-US" altLang="ja-JP" sz="1200" dirty="0" smtClean="0"/>
          </a:p>
          <a:p>
            <a:endParaRPr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60232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④反対側もワイヤストリッパーで剥いて、はんだを染みこませる。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9767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⑤ピンヘッダーにハンダ付けする。ピンヘッダー側にもハンダをつけておくとやりやすい。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95546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⑥ハンダ付けが終わったら</a:t>
            </a:r>
            <a:r>
              <a:rPr lang="ja-JP" altLang="en-US" sz="1200" dirty="0" smtClean="0"/>
              <a:t>ニッパーで分割する。</a:t>
            </a:r>
            <a:endParaRPr lang="en-US" altLang="ja-JP" sz="1200" dirty="0" smtClean="0"/>
          </a:p>
          <a:p>
            <a:endParaRPr kumimoji="1" lang="en-US" altLang="ja-JP" sz="1200" dirty="0"/>
          </a:p>
          <a:p>
            <a:endParaRPr kumimoji="1" lang="en-US" altLang="ja-JP" sz="12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31325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⑦プラスチック部分を抜き取り、ハンダ付けした部分を収縮チューブで覆う。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67103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⑧完成。</a:t>
            </a:r>
            <a:endParaRPr kumimoji="1" lang="en-US" altLang="ja-JP" sz="1200" dirty="0" smtClean="0"/>
          </a:p>
          <a:p>
            <a:endParaRPr lang="en-US" altLang="ja-JP" sz="1200" dirty="0"/>
          </a:p>
          <a:p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61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ea"/>
                <a:ea typeface="+mj-ea"/>
              </a:rPr>
              <a:t>Arduino</a:t>
            </a:r>
            <a:r>
              <a:rPr kumimoji="1" lang="ja-JP" altLang="en-US" sz="2800" dirty="0" smtClean="0">
                <a:latin typeface="+mj-ea"/>
                <a:ea typeface="+mj-ea"/>
              </a:rPr>
              <a:t>とディスプレイの接続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1002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1196752"/>
            <a:ext cx="3071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ブレッドボード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5V		</a:t>
            </a:r>
            <a:r>
              <a:rPr lang="ja-JP" altLang="en-US" sz="1400" dirty="0" smtClean="0"/>
              <a:t>電源ライン赤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GND		</a:t>
            </a:r>
            <a:r>
              <a:rPr kumimoji="1" lang="ja-JP" altLang="en-US" sz="1400" dirty="0" smtClean="0"/>
              <a:t>電源ライン青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353991"/>
            <a:ext cx="3300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ブレッドボード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液晶ディスプレイ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電源ライン赤</a:t>
            </a:r>
            <a:r>
              <a:rPr lang="en-US" altLang="ja-JP" sz="1400" dirty="0" smtClean="0"/>
              <a:t>	+V</a:t>
            </a:r>
          </a:p>
          <a:p>
            <a:r>
              <a:rPr kumimoji="1" lang="ja-JP" altLang="en-US" sz="1400" dirty="0" smtClean="0"/>
              <a:t>電源ライン青</a:t>
            </a:r>
            <a:r>
              <a:rPr kumimoji="1" lang="en-US" altLang="ja-JP" sz="1400" dirty="0" smtClean="0"/>
              <a:t>	GND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501008"/>
            <a:ext cx="3300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液晶ディスプレイ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A4		SDA</a:t>
            </a:r>
          </a:p>
          <a:p>
            <a:r>
              <a:rPr kumimoji="1" lang="en-US" altLang="ja-JP" sz="1400" dirty="0" smtClean="0"/>
              <a:t>A5		SCL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460" y="50660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・ワイヤーの色は何色でも問題ないが、電源は赤黒もしくは赤青などの色を使うことが望ましい。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00" y="1268760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ea"/>
                <a:ea typeface="+mj-ea"/>
              </a:rPr>
              <a:t>Arduino</a:t>
            </a:r>
            <a:r>
              <a:rPr kumimoji="1" lang="ja-JP" altLang="en-US" sz="2800" dirty="0" smtClean="0">
                <a:latin typeface="+mj-ea"/>
                <a:ea typeface="+mj-ea"/>
              </a:rPr>
              <a:t>と皮膚温センサーの接続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6752"/>
            <a:ext cx="33457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皮膚温センサー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A0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A1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A2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A4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852936"/>
            <a:ext cx="32912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ブレッドボード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皮膚温センサー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---------------------------------------------------------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電源ライン赤</a:t>
            </a:r>
            <a:r>
              <a:rPr lang="en-US" altLang="ja-JP" sz="1400" dirty="0" smtClean="0"/>
              <a:t>	</a:t>
            </a:r>
            <a:r>
              <a:rPr lang="ja-JP" altLang="en-US" sz="1400" dirty="0" smtClean="0"/>
              <a:t>センサーの赤線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電源ライン青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センサーの黒線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（センサー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同様に行う）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ソフトウェアの書き込み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4" y="1268760"/>
            <a:ext cx="3903216" cy="390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6" y="1268760"/>
            <a:ext cx="4248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ソフトウェアは、以下</a:t>
            </a:r>
            <a:r>
              <a:rPr lang="ja-JP" altLang="en-US" dirty="0" smtClean="0"/>
              <a:t>から</a:t>
            </a:r>
            <a:r>
              <a:rPr lang="ja-JP" altLang="en-US" dirty="0"/>
              <a:t>入手してください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r>
              <a:rPr lang="en-US" altLang="ja-JP" sz="1600" dirty="0"/>
              <a:t>http://protolab.sakura.ne.jp/OPPL/?page_id=735</a:t>
            </a:r>
            <a:endParaRPr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213285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測定・表示ソフトウェアは、</a:t>
            </a:r>
            <a:r>
              <a:rPr lang="en-US" altLang="ja-JP" dirty="0"/>
              <a:t>Arduino</a:t>
            </a:r>
            <a:r>
              <a:rPr lang="ja-JP" altLang="en-US" dirty="0"/>
              <a:t>開発環境</a:t>
            </a:r>
            <a:r>
              <a:rPr lang="en-US" altLang="ja-JP" dirty="0"/>
              <a:t>(1.0.5)</a:t>
            </a:r>
            <a:r>
              <a:rPr lang="ja-JP" altLang="en-US" dirty="0"/>
              <a:t>で作成しました</a:t>
            </a:r>
            <a:r>
              <a:rPr lang="ja-JP" altLang="en-US" dirty="0" smtClean="0"/>
              <a:t>。本プログラムは液晶ディスプレイ（</a:t>
            </a:r>
            <a:r>
              <a:rPr lang="en-US" altLang="ja-JP" dirty="0" smtClean="0"/>
              <a:t>ST7032</a:t>
            </a:r>
            <a:r>
              <a:rPr lang="ja-JP" altLang="en-US" dirty="0" smtClean="0"/>
              <a:t>）制御ライブラリを必要とします。下記から入手してください。</a:t>
            </a:r>
            <a:r>
              <a:rPr lang="en-US" altLang="ja-JP" dirty="0" smtClean="0"/>
              <a:t>http://ore-kb.net/archives/195</a:t>
            </a:r>
          </a:p>
          <a:p>
            <a:r>
              <a:rPr lang="ja-JP" altLang="en-US" dirty="0" smtClean="0"/>
              <a:t>（オレ工房様）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417288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正しく書き込むと、液晶ディスプレイの上段に経過時間（秒）が、下段に</a:t>
            </a:r>
            <a:r>
              <a:rPr lang="en-US" altLang="ja-JP" dirty="0" smtClean="0"/>
              <a:t>4</a:t>
            </a:r>
            <a:r>
              <a:rPr lang="ja-JP" altLang="en-US" dirty="0" smtClean="0"/>
              <a:t>本のセンサーから得た温度（</a:t>
            </a:r>
            <a:r>
              <a:rPr lang="en-US" altLang="ja-JP" dirty="0" smtClean="0"/>
              <a:t>10</a:t>
            </a:r>
            <a:r>
              <a:rPr lang="ja-JP" altLang="en-US" dirty="0" smtClean="0"/>
              <a:t>倍された℃）が表示されます。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37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tolab.sakura.ne.jp/OPPL/wp-content/uploads/2015/03/te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5840363" cy="26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皮膚温の測定例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6" y="1060090"/>
            <a:ext cx="1808017" cy="18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251520" y="859712"/>
            <a:ext cx="1944217" cy="767347"/>
          </a:xfrm>
          <a:prstGeom prst="wedgeRectCallout">
            <a:avLst>
              <a:gd name="adj1" fmla="val 43211"/>
              <a:gd name="adj2" fmla="val 9223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センサーの平たい</a:t>
            </a:r>
            <a:r>
              <a:rPr lang="ja-JP" altLang="en-US" sz="1400" dirty="0">
                <a:solidFill>
                  <a:schemeClr val="tx1"/>
                </a:solidFill>
              </a:rPr>
              <a:t>方を</a:t>
            </a:r>
            <a:r>
              <a:rPr lang="ja-JP" altLang="en-US" sz="1400" dirty="0" smtClean="0">
                <a:solidFill>
                  <a:schemeClr val="tx1"/>
                </a:solidFill>
              </a:rPr>
              <a:t>指側にしてメンディングテープで固定する。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855840" y="3717032"/>
            <a:ext cx="0" cy="20882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6368008" y="3717032"/>
            <a:ext cx="0" cy="20882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781406" y="3119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安静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2732" y="3131676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ストレス課題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05347" y="31409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回復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46613" y="630387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（秒）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5421" y="32129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（℃）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980728"/>
            <a:ext cx="519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皮膚温測定の注意事項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・室温が一定（</a:t>
            </a:r>
            <a:r>
              <a:rPr lang="en-US" altLang="ja-JP" dirty="0" smtClean="0"/>
              <a:t>23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25</a:t>
            </a:r>
            <a:r>
              <a:rPr lang="ja-JP" altLang="en-US" dirty="0" smtClean="0"/>
              <a:t>℃程度）になるようにする</a:t>
            </a:r>
            <a:endParaRPr lang="en-US" altLang="ja-JP" dirty="0" smtClean="0"/>
          </a:p>
          <a:p>
            <a:r>
              <a:rPr lang="ja-JP" altLang="en-US" dirty="0" smtClean="0"/>
              <a:t>・エアコンの風が当たらないようにする</a:t>
            </a:r>
            <a:endParaRPr lang="en-US" altLang="ja-JP" dirty="0" smtClean="0"/>
          </a:p>
          <a:p>
            <a:r>
              <a:rPr lang="ja-JP" altLang="en-US" dirty="0" smtClean="0"/>
              <a:t>・計測中にセンサーに触らないようにする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4912" y="3573016"/>
            <a:ext cx="2611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　ストレス負荷により、交感神経が働き指先部位の血管が収縮すると、血流量が減少し、その結果として皮膚温が低下する。</a:t>
            </a:r>
            <a:endParaRPr lang="en-US" altLang="ja-JP" sz="1600" dirty="0" smtClean="0"/>
          </a:p>
          <a:p>
            <a:r>
              <a:rPr lang="ja-JP" altLang="en-US" sz="1600" dirty="0" smtClean="0"/>
              <a:t>　皮膚温の変化は緩慢で、ストレス負荷が始まってからしばらくしてから低下し始め、負荷を終えた後も</a:t>
            </a:r>
            <a:r>
              <a:rPr lang="en-US" altLang="ja-JP" sz="1600" dirty="0" smtClean="0"/>
              <a:t>30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60</a:t>
            </a:r>
            <a:r>
              <a:rPr lang="ja-JP" altLang="en-US" sz="1600" dirty="0" smtClean="0"/>
              <a:t>秒後に上昇を開始する。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9337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432</Words>
  <Application>Microsoft Office PowerPoint</Application>
  <PresentationFormat>画面に合わせる (4:3)</PresentationFormat>
  <Paragraphs>89</Paragraphs>
  <Slides>10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HP-nagano</dc:creator>
  <cp:lastModifiedBy>HP-nagano</cp:lastModifiedBy>
  <cp:revision>67</cp:revision>
  <dcterms:created xsi:type="dcterms:W3CDTF">2015-09-15T03:20:06Z</dcterms:created>
  <dcterms:modified xsi:type="dcterms:W3CDTF">2015-09-15T07:59:04Z</dcterms:modified>
</cp:coreProperties>
</file>