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2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0F3A2-84DC-4B48-A1C0-BF411E049B8B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473F2-8EED-475C-9033-FDCCEB11F5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どら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473F2-8EED-475C-9033-FDCCEB11F53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791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9F2E-2562-4616-9394-22B34C4502E2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28A-9349-45CD-9975-CE4C56EC9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55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9F2E-2562-4616-9394-22B34C4502E2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28A-9349-45CD-9975-CE4C56EC9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74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9F2E-2562-4616-9394-22B34C4502E2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28A-9349-45CD-9975-CE4C56EC9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09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9F2E-2562-4616-9394-22B34C4502E2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28A-9349-45CD-9975-CE4C56EC9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17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9F2E-2562-4616-9394-22B34C4502E2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28A-9349-45CD-9975-CE4C56EC9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7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9F2E-2562-4616-9394-22B34C4502E2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28A-9349-45CD-9975-CE4C56EC9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23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9F2E-2562-4616-9394-22B34C4502E2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28A-9349-45CD-9975-CE4C56EC9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0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9F2E-2562-4616-9394-22B34C4502E2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28A-9349-45CD-9975-CE4C56EC9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1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9F2E-2562-4616-9394-22B34C4502E2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28A-9349-45CD-9975-CE4C56EC9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93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9F2E-2562-4616-9394-22B34C4502E2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28A-9349-45CD-9975-CE4C56EC9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93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9F2E-2562-4616-9394-22B34C4502E2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28A-9349-45CD-9975-CE4C56EC9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875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59F2E-2562-4616-9394-22B34C4502E2}" type="datetimeFigureOut">
              <a:rPr kumimoji="1" lang="ja-JP" altLang="en-US" smtClean="0"/>
              <a:t>2014/9/1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E28A-9349-45CD-9975-CE4C56EC94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34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179512" y="332656"/>
            <a:ext cx="55361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Calibri" pitchFamily="34" charset="0"/>
              </a:rPr>
              <a:t>ドライバ－のインストール</a:t>
            </a:r>
            <a:r>
              <a:rPr lang="en-US" altLang="ja-JP" sz="2800" dirty="0" smtClean="0">
                <a:latin typeface="Calibri" pitchFamily="34" charset="0"/>
              </a:rPr>
              <a:t>(1)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02896" y="6356350"/>
            <a:ext cx="2133600" cy="365125"/>
          </a:xfrm>
        </p:spPr>
        <p:txBody>
          <a:bodyPr/>
          <a:lstStyle/>
          <a:p>
            <a:pPr>
              <a:defRPr/>
            </a:pPr>
            <a:fld id="{FE664407-2F71-4ACB-B52E-5D51DF21819D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52736"/>
            <a:ext cx="7056784" cy="3274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円/楕円 10"/>
          <p:cNvSpPr/>
          <p:nvPr/>
        </p:nvSpPr>
        <p:spPr>
          <a:xfrm>
            <a:off x="3847059" y="3151128"/>
            <a:ext cx="1089369" cy="28803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4391743" y="3553544"/>
            <a:ext cx="4523234" cy="4054317"/>
            <a:chOff x="4153222" y="2615043"/>
            <a:chExt cx="4523234" cy="405431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53222" y="2615043"/>
              <a:ext cx="4523234" cy="3766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正方形/長方形 4"/>
            <p:cNvSpPr/>
            <p:nvPr/>
          </p:nvSpPr>
          <p:spPr>
            <a:xfrm>
              <a:off x="4153222" y="4653136"/>
              <a:ext cx="4523234" cy="2016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507" name="テキスト ボックス 3"/>
          <p:cNvSpPr txBox="1">
            <a:spLocks noChangeArrowheads="1"/>
          </p:cNvSpPr>
          <p:nvPr/>
        </p:nvSpPr>
        <p:spPr bwMode="auto">
          <a:xfrm>
            <a:off x="178520" y="5765194"/>
            <a:ext cx="89654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Calibri" pitchFamily="34" charset="0"/>
              </a:rPr>
              <a:t>スタートメニューを開き、「コンピューター」を右クリックし、プロパティを選択。</a:t>
            </a:r>
            <a:endParaRPr lang="en-US" altLang="ja-JP" sz="2000" dirty="0" smtClean="0">
              <a:latin typeface="Calibri" pitchFamily="34" charset="0"/>
            </a:endParaRPr>
          </a:p>
          <a:p>
            <a:r>
              <a:rPr lang="ja-JP" altLang="en-US" sz="2000" dirty="0" smtClean="0">
                <a:latin typeface="Calibri" pitchFamily="34" charset="0"/>
              </a:rPr>
              <a:t>その後、コントロールパネルの「デバイスマネージャー」を選択。</a:t>
            </a:r>
            <a:endParaRPr lang="en-US" altLang="ja-JP" sz="2000" dirty="0" smtClean="0">
              <a:latin typeface="Calibri" pitchFamily="34" charset="0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4422223" y="4560808"/>
            <a:ext cx="1548409" cy="28803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238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55876"/>
            <a:ext cx="4629643" cy="445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179512" y="241484"/>
            <a:ext cx="55361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Calibri" pitchFamily="34" charset="0"/>
              </a:rPr>
              <a:t>ドライバ－のインストール</a:t>
            </a:r>
            <a:r>
              <a:rPr lang="en-US" altLang="ja-JP" sz="2800" dirty="0" smtClean="0">
                <a:latin typeface="Calibri" pitchFamily="34" charset="0"/>
              </a:rPr>
              <a:t>(2)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3528" y="5589240"/>
            <a:ext cx="7189853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デバイスマネージャーの</a:t>
            </a:r>
            <a:r>
              <a:rPr lang="ja-JP" altLang="en-US" dirty="0" smtClean="0"/>
              <a:t>「ユニバーサルシリアルパスコントローラー」に</a:t>
            </a:r>
            <a:endParaRPr lang="en-US" altLang="ja-JP" dirty="0" smtClean="0"/>
          </a:p>
          <a:p>
            <a:r>
              <a:rPr lang="ja-JP" altLang="en-US" dirty="0"/>
              <a:t>「</a:t>
            </a:r>
            <a:r>
              <a:rPr lang="en-US" altLang="ja-JP" dirty="0" err="1" smtClean="0"/>
              <a:t>Unkown</a:t>
            </a:r>
            <a:r>
              <a:rPr lang="en-US" altLang="ja-JP" dirty="0" smtClean="0"/>
              <a:t> Device</a:t>
            </a:r>
            <a:r>
              <a:rPr lang="ja-JP" altLang="en-US" dirty="0" smtClean="0"/>
              <a:t>」が表示されている場合は、</a:t>
            </a:r>
            <a:endParaRPr lang="en-US" altLang="ja-JP" dirty="0" smtClean="0"/>
          </a:p>
          <a:p>
            <a:r>
              <a:rPr lang="en-US" altLang="ja-JP" dirty="0" err="1" smtClean="0"/>
              <a:t>ArduinoUNO</a:t>
            </a:r>
            <a:r>
              <a:rPr lang="ja-JP" altLang="en-US" dirty="0" smtClean="0"/>
              <a:t>のドライバーがインストールされていない可能性があります。</a:t>
            </a:r>
            <a:endParaRPr lang="en-US" altLang="ja-JP" dirty="0" smtClean="0"/>
          </a:p>
        </p:txBody>
      </p:sp>
      <p:grpSp>
        <p:nvGrpSpPr>
          <p:cNvPr id="6" name="グループ化 5"/>
          <p:cNvGrpSpPr/>
          <p:nvPr/>
        </p:nvGrpSpPr>
        <p:grpSpPr>
          <a:xfrm>
            <a:off x="5270439" y="3265610"/>
            <a:ext cx="2664296" cy="1512168"/>
            <a:chOff x="5148064" y="3264664"/>
            <a:chExt cx="2664296" cy="1512168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6015" y="3501008"/>
              <a:ext cx="2432329" cy="1136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四角形吹き出し 4"/>
            <p:cNvSpPr/>
            <p:nvPr/>
          </p:nvSpPr>
          <p:spPr>
            <a:xfrm>
              <a:off x="5148064" y="3264664"/>
              <a:ext cx="2664296" cy="1512168"/>
            </a:xfrm>
            <a:prstGeom prst="wedgeRectCallout">
              <a:avLst>
                <a:gd name="adj1" fmla="val -174013"/>
                <a:gd name="adj2" fmla="val 28423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円/楕円 8"/>
          <p:cNvSpPr/>
          <p:nvPr/>
        </p:nvSpPr>
        <p:spPr>
          <a:xfrm>
            <a:off x="179512" y="3645024"/>
            <a:ext cx="2088232" cy="28803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392814" y="3877678"/>
            <a:ext cx="2037865" cy="28803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332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2" y="1052736"/>
            <a:ext cx="41433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4201259" y="1052736"/>
            <a:ext cx="4601726" cy="4455229"/>
            <a:chOff x="3871352" y="1556792"/>
            <a:chExt cx="5086350" cy="4924425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1352" y="1556792"/>
              <a:ext cx="5086350" cy="4924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円/楕円 3"/>
            <p:cNvSpPr/>
            <p:nvPr/>
          </p:nvSpPr>
          <p:spPr>
            <a:xfrm>
              <a:off x="3995936" y="4221088"/>
              <a:ext cx="1728192" cy="504056"/>
            </a:xfrm>
            <a:prstGeom prst="ellipse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280156" y="5805264"/>
            <a:ext cx="803625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「</a:t>
            </a:r>
            <a:r>
              <a:rPr lang="en-US" altLang="ja-JP" dirty="0" err="1" smtClean="0"/>
              <a:t>Unkown</a:t>
            </a:r>
            <a:r>
              <a:rPr lang="en-US" altLang="ja-JP" dirty="0" smtClean="0"/>
              <a:t> Device</a:t>
            </a:r>
            <a:r>
              <a:rPr lang="ja-JP" altLang="en-US" dirty="0" smtClean="0"/>
              <a:t>」を右クリックし、</a:t>
            </a:r>
            <a:endParaRPr lang="en-US" altLang="ja-JP" dirty="0" smtClean="0"/>
          </a:p>
          <a:p>
            <a:r>
              <a:rPr lang="en-US" altLang="ja-JP" dirty="0" smtClean="0"/>
              <a:t>	</a:t>
            </a:r>
            <a:r>
              <a:rPr lang="ja-JP" altLang="en-US" dirty="0" smtClean="0"/>
              <a:t>プロパティ → ドライバー →  ドライバーの更新を選択します。</a:t>
            </a:r>
            <a:endParaRPr lang="en-US" altLang="ja-JP" dirty="0" smtClean="0"/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179512" y="241484"/>
            <a:ext cx="55361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Calibri" pitchFamily="34" charset="0"/>
              </a:rPr>
              <a:t>ドライバ－のインストール</a:t>
            </a:r>
            <a:r>
              <a:rPr lang="en-US" altLang="ja-JP" sz="2800" dirty="0" smtClean="0">
                <a:latin typeface="Calibri" pitchFamily="34" charset="0"/>
              </a:rPr>
              <a:t>(3)</a:t>
            </a:r>
          </a:p>
        </p:txBody>
      </p:sp>
      <p:sp>
        <p:nvSpPr>
          <p:cNvPr id="7" name="円/楕円 6"/>
          <p:cNvSpPr/>
          <p:nvPr/>
        </p:nvSpPr>
        <p:spPr>
          <a:xfrm>
            <a:off x="1320488" y="3634549"/>
            <a:ext cx="2550864" cy="400995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42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179512" y="241484"/>
            <a:ext cx="55361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Calibri" pitchFamily="34" charset="0"/>
              </a:rPr>
              <a:t>ドライバ－のインストール</a:t>
            </a:r>
            <a:r>
              <a:rPr lang="en-US" altLang="ja-JP" sz="2800" dirty="0" smtClean="0">
                <a:latin typeface="Calibri" pitchFamily="34" charset="0"/>
              </a:rPr>
              <a:t>(4)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65004"/>
            <a:ext cx="571008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 4"/>
          <p:cNvSpPr/>
          <p:nvPr/>
        </p:nvSpPr>
        <p:spPr>
          <a:xfrm>
            <a:off x="1700541" y="3241636"/>
            <a:ext cx="3488379" cy="567817"/>
          </a:xfrm>
          <a:prstGeom prst="round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テキスト ボックス 3"/>
          <p:cNvSpPr txBox="1"/>
          <p:nvPr/>
        </p:nvSpPr>
        <p:spPr>
          <a:xfrm>
            <a:off x="317975" y="5951021"/>
            <a:ext cx="8508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「コンピュータを参照してドライバー ソフトウェアを検索します」</a:t>
            </a:r>
            <a:r>
              <a:rPr kumimoji="1" lang="ja-JP" altLang="en-US" dirty="0" smtClean="0"/>
              <a:t>を選択。</a:t>
            </a:r>
            <a:endParaRPr kumimoji="1" lang="en-US" altLang="ja-JP" dirty="0" smtClean="0"/>
          </a:p>
          <a:p>
            <a:r>
              <a:rPr lang="ja-JP" altLang="en-US" dirty="0"/>
              <a:t>この</a:t>
            </a:r>
            <a:r>
              <a:rPr lang="ja-JP" altLang="en-US" dirty="0" smtClean="0"/>
              <a:t>時、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の無線</a:t>
            </a:r>
            <a:r>
              <a:rPr lang="en-US" altLang="ja-JP" dirty="0" smtClean="0"/>
              <a:t>LAN</a:t>
            </a:r>
            <a:r>
              <a:rPr lang="ja-JP" altLang="en-US" dirty="0" smtClean="0"/>
              <a:t>を「</a:t>
            </a:r>
            <a:r>
              <a:rPr lang="en-US" altLang="ja-JP" dirty="0" smtClean="0"/>
              <a:t>ON</a:t>
            </a:r>
            <a:r>
              <a:rPr lang="ja-JP" altLang="en-US" dirty="0" smtClean="0"/>
              <a:t>」にしておかないと、時間がかかるので注意して下さい。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699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79512" y="6021288"/>
            <a:ext cx="86459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ドライバーの場所 </a:t>
            </a:r>
            <a:r>
              <a:rPr kumimoji="1" lang="en-US" altLang="ja-JP" dirty="0" smtClean="0"/>
              <a:t>(</a:t>
            </a:r>
            <a:r>
              <a:rPr lang="ja-JP" altLang="en-US" dirty="0"/>
              <a:t>マイドキュメント → </a:t>
            </a:r>
            <a:r>
              <a:rPr lang="en-US" altLang="ja-JP" dirty="0"/>
              <a:t>arduino-1.0.5 </a:t>
            </a:r>
            <a:r>
              <a:rPr lang="ja-JP" altLang="en-US" dirty="0"/>
              <a:t>→ </a:t>
            </a:r>
            <a:r>
              <a:rPr lang="en-US" altLang="ja-JP" dirty="0" smtClean="0"/>
              <a:t>drivers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を指定して、</a:t>
            </a:r>
            <a:endParaRPr kumimoji="1" lang="en-US" altLang="ja-JP" dirty="0" smtClean="0"/>
          </a:p>
          <a:p>
            <a:pPr algn="r"/>
            <a:r>
              <a:rPr kumimoji="1" lang="ja-JP" altLang="en-US" dirty="0" smtClean="0"/>
              <a:t>「次へ」ボタンを押すとドライバーがインストールされます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179512" y="241484"/>
            <a:ext cx="55361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Calibri" pitchFamily="34" charset="0"/>
              </a:rPr>
              <a:t>ドライバ－のインストール</a:t>
            </a:r>
            <a:r>
              <a:rPr lang="en-US" altLang="ja-JP" sz="2800" dirty="0" smtClean="0">
                <a:latin typeface="Calibri" pitchFamily="34" charset="0"/>
              </a:rPr>
              <a:t>(5)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179512" y="836712"/>
            <a:ext cx="5066566" cy="3960440"/>
            <a:chOff x="117376" y="836712"/>
            <a:chExt cx="5453862" cy="4263182"/>
          </a:xfrm>
        </p:grpSpPr>
        <p:pic>
          <p:nvPicPr>
            <p:cNvPr id="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376" y="836712"/>
              <a:ext cx="5453862" cy="4263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円/楕円 6"/>
            <p:cNvSpPr/>
            <p:nvPr/>
          </p:nvSpPr>
          <p:spPr>
            <a:xfrm>
              <a:off x="3791735" y="1916832"/>
              <a:ext cx="932072" cy="670899"/>
            </a:xfrm>
            <a:prstGeom prst="ellipse">
              <a:avLst/>
            </a:prstGeom>
            <a:noFill/>
            <a:ln w="444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8" name="四角形吹き出し 7"/>
          <p:cNvSpPr/>
          <p:nvPr/>
        </p:nvSpPr>
        <p:spPr>
          <a:xfrm>
            <a:off x="4829298" y="2093890"/>
            <a:ext cx="4155948" cy="3766354"/>
          </a:xfrm>
          <a:prstGeom prst="wedgeRectCallout">
            <a:avLst>
              <a:gd name="adj1" fmla="val -64645"/>
              <a:gd name="adj2" fmla="val -462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13694"/>
            <a:ext cx="4114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円/楕円 8"/>
          <p:cNvSpPr/>
          <p:nvPr/>
        </p:nvSpPr>
        <p:spPr>
          <a:xfrm>
            <a:off x="5302952" y="4476880"/>
            <a:ext cx="1152490" cy="240293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2543" y="5245340"/>
            <a:ext cx="468073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699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90" y="777960"/>
            <a:ext cx="5301861" cy="523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403648" y="6196908"/>
            <a:ext cx="7484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デバイスマネージャーに「</a:t>
            </a:r>
            <a:r>
              <a:rPr kumimoji="1" lang="en-US" altLang="ja-JP" dirty="0" err="1" smtClean="0"/>
              <a:t>ArduinoUNO</a:t>
            </a:r>
            <a:r>
              <a:rPr kumimoji="1" lang="en-US" altLang="ja-JP" dirty="0" smtClean="0"/>
              <a:t>(COM</a:t>
            </a:r>
            <a:r>
              <a:rPr lang="ja-JP" altLang="en-US" dirty="0" smtClean="0"/>
              <a:t> △ △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」と表示されれば</a:t>
            </a:r>
            <a:r>
              <a:rPr kumimoji="1" lang="en-US" altLang="ja-JP" dirty="0" smtClean="0"/>
              <a:t>OK</a:t>
            </a:r>
            <a:r>
              <a:rPr kumimoji="1" lang="ja-JP" altLang="en-US" smtClean="0"/>
              <a:t>です。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179512" y="241484"/>
            <a:ext cx="55361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Calibri" pitchFamily="34" charset="0"/>
              </a:rPr>
              <a:t>ドライバ－のインストール</a:t>
            </a:r>
            <a:r>
              <a:rPr lang="en-US" altLang="ja-JP" sz="2800" dirty="0" smtClean="0">
                <a:latin typeface="Calibri" pitchFamily="34" charset="0"/>
              </a:rPr>
              <a:t>(6)</a:t>
            </a:r>
          </a:p>
        </p:txBody>
      </p:sp>
      <p:sp>
        <p:nvSpPr>
          <p:cNvPr id="5" name="円/楕円 4"/>
          <p:cNvSpPr/>
          <p:nvPr/>
        </p:nvSpPr>
        <p:spPr>
          <a:xfrm>
            <a:off x="816959" y="4253492"/>
            <a:ext cx="1916502" cy="260592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99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186</Words>
  <Application>Microsoft Office PowerPoint</Application>
  <PresentationFormat>画面に合わせる (4:3)</PresentationFormat>
  <Paragraphs>21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nagano</dc:creator>
  <cp:lastModifiedBy>nagano1</cp:lastModifiedBy>
  <cp:revision>14</cp:revision>
  <dcterms:created xsi:type="dcterms:W3CDTF">2014-08-30T06:12:53Z</dcterms:created>
  <dcterms:modified xsi:type="dcterms:W3CDTF">2014-09-01T09:50:27Z</dcterms:modified>
</cp:coreProperties>
</file>