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5" r:id="rId4"/>
    <p:sldId id="267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7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61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56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69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5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9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21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4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4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5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23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479C-4DA2-4406-8DEE-15B0035D51F9}" type="datetimeFigureOut">
              <a:rPr kumimoji="1" lang="ja-JP" altLang="en-US" smtClean="0"/>
              <a:t>2014/7/14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C7F9-77DE-4CD5-BC47-5465B5903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66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712" y="306522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Processing</a:t>
            </a:r>
            <a:r>
              <a:rPr lang="ja-JP" altLang="en-US" sz="3600" dirty="0" smtClean="0"/>
              <a:t>使用</a:t>
            </a:r>
            <a:r>
              <a:rPr lang="ja-JP" altLang="en-US" sz="3600" dirty="0" smtClean="0"/>
              <a:t>の準備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66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219998"/>
            <a:ext cx="706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Processing</a:t>
            </a:r>
            <a:r>
              <a:rPr kumimoji="1" lang="ja-JP" altLang="en-US" sz="2400" dirty="0" smtClean="0"/>
              <a:t>開発環境の入手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）</a:t>
            </a:r>
            <a:r>
              <a:rPr kumimoji="1" lang="ja-JP" altLang="en-US" sz="2400" dirty="0" smtClean="0"/>
              <a:t>　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ソフトウェアのダウンロード</a:t>
            </a:r>
            <a:r>
              <a:rPr kumimoji="1" lang="en-US" altLang="ja-JP" dirty="0" smtClean="0"/>
              <a:t>-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4432" y="2789634"/>
            <a:ext cx="393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https://www.processing.org/download/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453" y="3230974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上記のサイトより、</a:t>
            </a:r>
            <a:endParaRPr lang="en-US" altLang="ja-JP" dirty="0" smtClean="0"/>
          </a:p>
          <a:p>
            <a:r>
              <a:rPr kumimoji="1" lang="ja-JP" altLang="en-US" dirty="0" smtClean="0"/>
              <a:t>自分の使用している</a:t>
            </a:r>
            <a:r>
              <a:rPr kumimoji="1" lang="en-US" altLang="ja-JP" dirty="0" smtClean="0"/>
              <a:t>OS</a:t>
            </a:r>
            <a:r>
              <a:rPr kumimoji="1" lang="ja-JP" altLang="en-US" dirty="0" err="1" smtClean="0"/>
              <a:t>に適</a:t>
            </a:r>
            <a:r>
              <a:rPr kumimoji="1" lang="ja-JP" altLang="en-US" dirty="0" smtClean="0"/>
              <a:t>合したファイルをダウンロード</a:t>
            </a:r>
            <a:r>
              <a:rPr kumimoji="1" lang="ja-JP" altLang="en-US" dirty="0" smtClean="0"/>
              <a:t>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Windows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MacOS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Linux</a:t>
            </a:r>
            <a:r>
              <a:rPr lang="ja-JP" altLang="en-US" dirty="0" smtClean="0"/>
              <a:t>用があるが、ここでは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版</a:t>
            </a:r>
            <a:r>
              <a:rPr lang="ja-JP" altLang="en-US" dirty="0" smtClean="0"/>
              <a:t>を前提に話を進める。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367453" y="908720"/>
            <a:ext cx="3744416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Processing</a:t>
            </a:r>
            <a:r>
              <a:rPr lang="ja-JP" altLang="en-US" sz="1400" dirty="0">
                <a:solidFill>
                  <a:schemeClr val="tx1"/>
                </a:solidFill>
              </a:rPr>
              <a:t>は</a:t>
            </a:r>
            <a:r>
              <a:rPr lang="ja-JP" altLang="en-US" sz="1400" dirty="0" smtClean="0">
                <a:solidFill>
                  <a:schemeClr val="tx1"/>
                </a:solidFill>
              </a:rPr>
              <a:t>、電子</a:t>
            </a:r>
            <a:r>
              <a:rPr lang="ja-JP" altLang="en-US" sz="1400" dirty="0">
                <a:solidFill>
                  <a:schemeClr val="tx1"/>
                </a:solidFill>
              </a:rPr>
              <a:t>アートとビジュアルデザインの</a:t>
            </a:r>
            <a:r>
              <a:rPr lang="ja-JP" altLang="en-US" sz="1400" dirty="0" smtClean="0">
                <a:solidFill>
                  <a:schemeClr val="tx1"/>
                </a:solidFill>
              </a:rPr>
              <a:t>ために開発されたオープンソースのプログラミング言語。初心者</a:t>
            </a:r>
            <a:r>
              <a:rPr lang="ja-JP" altLang="en-US" sz="1400" dirty="0">
                <a:solidFill>
                  <a:schemeClr val="tx1"/>
                </a:solidFill>
              </a:rPr>
              <a:t>がプログラミングを学習するのに</a:t>
            </a:r>
            <a:r>
              <a:rPr lang="ja-JP" altLang="en-US" sz="1400" dirty="0" smtClean="0">
                <a:solidFill>
                  <a:schemeClr val="tx1"/>
                </a:solidFill>
              </a:rPr>
              <a:t>適しており、</a:t>
            </a:r>
            <a:r>
              <a:rPr lang="en-US" altLang="ja-JP" sz="1400" dirty="0" smtClean="0">
                <a:solidFill>
                  <a:schemeClr val="tx1"/>
                </a:solidFill>
              </a:rPr>
              <a:t>Arduino</a:t>
            </a:r>
            <a:r>
              <a:rPr lang="ja-JP" altLang="en-US" sz="1400" dirty="0" smtClean="0">
                <a:solidFill>
                  <a:schemeClr val="tx1"/>
                </a:solidFill>
              </a:rPr>
              <a:t>と組み合わせて使用することで、フリーの生体情報測定環境を簡単に作成することができる。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068" y="896592"/>
            <a:ext cx="4571554" cy="437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4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7" y="1576408"/>
            <a:ext cx="5099535" cy="401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79512" y="116632"/>
            <a:ext cx="7129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Processing</a:t>
            </a:r>
            <a:r>
              <a:rPr lang="ja-JP" altLang="en-US" sz="2400" dirty="0"/>
              <a:t>開発環境の入手（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）</a:t>
            </a:r>
            <a:r>
              <a:rPr lang="ja-JP" altLang="en-US" sz="3200" dirty="0"/>
              <a:t>　</a:t>
            </a:r>
            <a:r>
              <a:rPr lang="en-US" altLang="ja-JP" dirty="0" smtClean="0"/>
              <a:t>-</a:t>
            </a:r>
            <a:r>
              <a:rPr lang="ja-JP" altLang="en-US" dirty="0" smtClean="0"/>
              <a:t>解凍とショートカットの作成</a:t>
            </a:r>
            <a:r>
              <a:rPr lang="en-US" altLang="ja-JP" dirty="0" smtClean="0"/>
              <a:t>-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4173" y="90872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ZIP</a:t>
            </a:r>
            <a:r>
              <a:rPr lang="ja-JP" altLang="en-US" dirty="0" smtClean="0"/>
              <a:t>ファイルがダウンロードできたら、デスクトップに解凍しておく。</a:t>
            </a:r>
            <a:endParaRPr kumimoji="1" lang="ja-JP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7032"/>
            <a:ext cx="1878691" cy="22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円/楕円 11"/>
          <p:cNvSpPr/>
          <p:nvPr/>
        </p:nvSpPr>
        <p:spPr>
          <a:xfrm>
            <a:off x="2100486" y="3420798"/>
            <a:ext cx="421972" cy="4219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08104" y="263691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processing.exe</a:t>
            </a:r>
            <a:r>
              <a:rPr kumimoji="1" lang="ja-JP" altLang="en-US" dirty="0" smtClean="0"/>
              <a:t>を右クリックし、ショートカットを作成し、デスクトップに移動しておくと便利だ。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086132" y="5229200"/>
            <a:ext cx="421972" cy="4219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16216" y="602302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ショートカットの名前</a:t>
            </a:r>
            <a:r>
              <a:rPr kumimoji="1" lang="ja-JP" altLang="en-US" dirty="0" smtClean="0"/>
              <a:t>は</a:t>
            </a:r>
            <a:r>
              <a:rPr lang="en-US" altLang="ja-JP" dirty="0"/>
              <a:t>processing221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した。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656" y="4586262"/>
            <a:ext cx="1295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004048" y="921494"/>
            <a:ext cx="4139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メニューより、</a:t>
            </a:r>
            <a:endParaRPr kumimoji="1" lang="en-US" altLang="ja-JP" dirty="0" smtClean="0"/>
          </a:p>
          <a:p>
            <a:r>
              <a:rPr kumimoji="1" lang="en-US" altLang="ja-JP" dirty="0" smtClean="0"/>
              <a:t>File-&gt;Examples</a:t>
            </a:r>
            <a:r>
              <a:rPr lang="ja-JP" altLang="en-US" dirty="0"/>
              <a:t>　</a:t>
            </a:r>
            <a:r>
              <a:rPr lang="ja-JP" altLang="en-US" dirty="0" smtClean="0"/>
              <a:t>を</a:t>
            </a:r>
            <a:r>
              <a:rPr lang="ja-JP" altLang="en-US" dirty="0" smtClean="0"/>
              <a:t>開く。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左のよう</a:t>
            </a:r>
            <a:r>
              <a:rPr kumimoji="1" lang="ja-JP" altLang="en-US" dirty="0" smtClean="0"/>
              <a:t>なダイアログが開くので、</a:t>
            </a:r>
            <a:endParaRPr kumimoji="1" lang="en-US" altLang="ja-JP" dirty="0" smtClean="0"/>
          </a:p>
          <a:p>
            <a:r>
              <a:rPr lang="en-US" altLang="ja-JP" dirty="0" smtClean="0"/>
              <a:t>Demos-&gt;Graphics-&gt; Particles</a:t>
            </a:r>
          </a:p>
          <a:p>
            <a:r>
              <a:rPr kumimoji="1" lang="ja-JP" altLang="en-US" dirty="0" smtClean="0"/>
              <a:t>を開き、実行ボタン▶を押す。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実行画面が表示される。</a:t>
            </a:r>
            <a:endParaRPr kumimoji="1" lang="en-US" altLang="ja-JP" dirty="0" smtClean="0"/>
          </a:p>
          <a:p>
            <a:r>
              <a:rPr kumimoji="1" lang="ja-JP" altLang="en-US" u="sng" dirty="0" smtClean="0"/>
              <a:t>停止する場合は、実行環境の■を押す。</a:t>
            </a:r>
            <a:endParaRPr kumimoji="1" lang="ja-JP" altLang="en-US" u="sng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5268888"/>
            <a:ext cx="374441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これは、デジタルポート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13</a:t>
            </a:r>
            <a:r>
              <a:rPr lang="ja-JP" altLang="en-US" sz="1400" dirty="0" smtClean="0">
                <a:solidFill>
                  <a:schemeClr val="tx1"/>
                </a:solidFill>
              </a:rPr>
              <a:t>番に接続した</a:t>
            </a:r>
            <a:r>
              <a:rPr lang="en-US" altLang="ja-JP" sz="1400" dirty="0" smtClean="0">
                <a:solidFill>
                  <a:schemeClr val="tx1"/>
                </a:solidFill>
              </a:rPr>
              <a:t>LED</a:t>
            </a:r>
            <a:r>
              <a:rPr lang="ja-JP" altLang="en-US" sz="1400" dirty="0" smtClean="0">
                <a:solidFill>
                  <a:schemeClr val="tx1"/>
                </a:solidFill>
              </a:rPr>
              <a:t>を点滅させるプログラム。</a:t>
            </a:r>
            <a:r>
              <a:rPr lang="en-US" altLang="ja-JP" sz="1400" dirty="0" smtClean="0">
                <a:solidFill>
                  <a:schemeClr val="tx1"/>
                </a:solidFill>
              </a:rPr>
              <a:t>Arduino</a:t>
            </a:r>
            <a:r>
              <a:rPr lang="ja-JP" altLang="en-US" sz="1400" dirty="0" smtClean="0">
                <a:solidFill>
                  <a:schemeClr val="tx1"/>
                </a:solidFill>
              </a:rPr>
              <a:t>の最も初歩的なプログラムであり、実際には、</a:t>
            </a:r>
            <a:r>
              <a:rPr lang="en-US" altLang="ja-JP" sz="1400" dirty="0" smtClean="0">
                <a:solidFill>
                  <a:schemeClr val="tx1"/>
                </a:solidFill>
              </a:rPr>
              <a:t>LED</a:t>
            </a:r>
            <a:r>
              <a:rPr lang="ja-JP" altLang="en-US" sz="1400" dirty="0" smtClean="0">
                <a:solidFill>
                  <a:schemeClr val="tx1"/>
                </a:solidFill>
              </a:rPr>
              <a:t>を接続しなくても、</a:t>
            </a:r>
            <a:r>
              <a:rPr lang="en-US" altLang="ja-JP" sz="1400" dirty="0" smtClean="0">
                <a:solidFill>
                  <a:schemeClr val="tx1"/>
                </a:solidFill>
              </a:rPr>
              <a:t>Arduino</a:t>
            </a:r>
            <a:r>
              <a:rPr lang="ja-JP" altLang="en-US" sz="1400" dirty="0" smtClean="0">
                <a:solidFill>
                  <a:schemeClr val="tx1"/>
                </a:solidFill>
              </a:rPr>
              <a:t>上の</a:t>
            </a:r>
            <a:r>
              <a:rPr lang="en-US" altLang="ja-JP" sz="1400" dirty="0" smtClean="0">
                <a:solidFill>
                  <a:schemeClr val="tx1"/>
                </a:solidFill>
              </a:rPr>
              <a:t>LED</a:t>
            </a:r>
            <a:r>
              <a:rPr lang="ja-JP" altLang="en-US" sz="1400" dirty="0" smtClean="0">
                <a:solidFill>
                  <a:schemeClr val="tx1"/>
                </a:solidFill>
              </a:rPr>
              <a:t>が点滅するので、動作を確認することができる。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16632"/>
            <a:ext cx="5087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Processing</a:t>
            </a:r>
            <a:r>
              <a:rPr lang="ja-JP" altLang="en-US" sz="2400" dirty="0" smtClean="0"/>
              <a:t>を試す　</a:t>
            </a:r>
            <a:r>
              <a:rPr lang="en-US" altLang="ja-JP" dirty="0" smtClean="0"/>
              <a:t>-</a:t>
            </a:r>
            <a:r>
              <a:rPr lang="ja-JP" altLang="en-US" dirty="0" smtClean="0"/>
              <a:t>サンプルファイルの実行</a:t>
            </a:r>
            <a:r>
              <a:rPr lang="en-US" altLang="ja-JP" dirty="0" smtClean="0"/>
              <a:t>-</a:t>
            </a:r>
            <a:endParaRPr kumimoji="1" lang="ja-JP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74266"/>
            <a:ext cx="4250357" cy="508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25336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lh3.ggpht.com/-ahmWcJean-A/UIMSXdXGoAI/AAAAAAAAA8c/7TftA1kIKxA/Screenshot_2012-10-20-23-01-3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4752"/>
            <a:ext cx="391723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2656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改訂履歴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14/07/14	</a:t>
            </a:r>
            <a:r>
              <a:rPr lang="ja-JP" altLang="en-US" sz="1200" smtClean="0"/>
              <a:t>長野が初期バージョンを作成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114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219</Words>
  <Application>Microsoft Office PowerPoint</Application>
  <PresentationFormat>画面に合わせる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nagano</dc:creator>
  <cp:lastModifiedBy>nagano</cp:lastModifiedBy>
  <cp:revision>127</cp:revision>
  <dcterms:created xsi:type="dcterms:W3CDTF">2014-07-14T06:48:35Z</dcterms:created>
  <dcterms:modified xsi:type="dcterms:W3CDTF">2014-07-14T14:36:09Z</dcterms:modified>
</cp:coreProperties>
</file>