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60" r:id="rId5"/>
    <p:sldId id="459" r:id="rId6"/>
    <p:sldId id="460" r:id="rId7"/>
    <p:sldId id="456" r:id="rId8"/>
    <p:sldId id="458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ABE2335-245A-7CB1-9491-9B10FA2F887A}" name="重田 真宏" initials="真重" userId="S::24mh205@s.bgu.ac.jp::5e2525f1-3ed3-4590-bc21-c60f030a39b3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60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0" y="5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8/10/relationships/authors" Target="author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C3CA771D-2B0A-45B2-B661-037B88D74260}" type="datetimeFigureOut">
              <a:rPr kumimoji="1" lang="ja-JP" altLang="en-US" smtClean="0"/>
              <a:t>2025/1/2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35B7C945-4BF2-4DAF-A712-1FA8A3867906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85805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パノラマ写真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A771D-2B0A-45B2-B661-037B88D74260}" type="datetimeFigureOut">
              <a:rPr kumimoji="1" lang="ja-JP" altLang="en-US" smtClean="0"/>
              <a:t>2025/1/2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7C945-4BF2-4DAF-A712-1FA8A386790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20828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キャプ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A771D-2B0A-45B2-B661-037B88D74260}" type="datetimeFigureOut">
              <a:rPr kumimoji="1" lang="ja-JP" altLang="en-US" smtClean="0"/>
              <a:t>2025/1/2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7C945-4BF2-4DAF-A712-1FA8A3867906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00252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A771D-2B0A-45B2-B661-037B88D74260}" type="datetimeFigureOut">
              <a:rPr kumimoji="1" lang="ja-JP" altLang="en-US" smtClean="0"/>
              <a:t>2025/1/2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7C945-4BF2-4DAF-A712-1FA8A3867906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2373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A771D-2B0A-45B2-B661-037B88D74260}" type="datetimeFigureOut">
              <a:rPr kumimoji="1" lang="ja-JP" altLang="en-US" smtClean="0"/>
              <a:t>2025/1/2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7C945-4BF2-4DAF-A712-1FA8A386790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172372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付きの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A771D-2B0A-45B2-B661-037B88D74260}" type="datetimeFigureOut">
              <a:rPr kumimoji="1" lang="ja-JP" altLang="en-US" smtClean="0"/>
              <a:t>2025/1/2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7C945-4BF2-4DAF-A712-1FA8A3867906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38152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真または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A771D-2B0A-45B2-B661-037B88D74260}" type="datetimeFigureOut">
              <a:rPr kumimoji="1" lang="ja-JP" altLang="en-US" smtClean="0"/>
              <a:t>2025/1/2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7C945-4BF2-4DAF-A712-1FA8A3867906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68854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A771D-2B0A-45B2-B661-037B88D74260}" type="datetimeFigureOut">
              <a:rPr kumimoji="1" lang="ja-JP" altLang="en-US" smtClean="0"/>
              <a:t>2025/1/2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7C945-4BF2-4DAF-A712-1FA8A3867906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85096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A771D-2B0A-45B2-B661-037B88D74260}" type="datetimeFigureOut">
              <a:rPr kumimoji="1" lang="ja-JP" altLang="en-US" smtClean="0"/>
              <a:t>2025/1/2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7C945-4BF2-4DAF-A712-1FA8A3867906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21730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A771D-2B0A-45B2-B661-037B88D74260}" type="datetimeFigureOut">
              <a:rPr kumimoji="1" lang="ja-JP" altLang="en-US" smtClean="0"/>
              <a:t>2025/1/2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7C945-4BF2-4DAF-A712-1FA8A386790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696382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A771D-2B0A-45B2-B661-037B88D74260}" type="datetimeFigureOut">
              <a:rPr kumimoji="1" lang="ja-JP" altLang="en-US" smtClean="0"/>
              <a:t>2025/1/2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7C945-4BF2-4DAF-A712-1FA8A3867906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47019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A771D-2B0A-45B2-B661-037B88D74260}" type="datetimeFigureOut">
              <a:rPr kumimoji="1" lang="ja-JP" altLang="en-US" smtClean="0"/>
              <a:t>2025/1/2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7C945-4BF2-4DAF-A712-1FA8A386790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09487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A771D-2B0A-45B2-B661-037B88D74260}" type="datetimeFigureOut">
              <a:rPr kumimoji="1" lang="ja-JP" altLang="en-US" smtClean="0"/>
              <a:t>2025/1/2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7C945-4BF2-4DAF-A712-1FA8A3867906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39012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A771D-2B0A-45B2-B661-037B88D74260}" type="datetimeFigureOut">
              <a:rPr kumimoji="1" lang="ja-JP" altLang="en-US" smtClean="0"/>
              <a:t>2025/1/2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7C945-4BF2-4DAF-A712-1FA8A3867906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69199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A771D-2B0A-45B2-B661-037B88D74260}" type="datetimeFigureOut">
              <a:rPr kumimoji="1" lang="ja-JP" altLang="en-US" smtClean="0"/>
              <a:t>2025/1/2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7C945-4BF2-4DAF-A712-1FA8A386790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60054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A771D-2B0A-45B2-B661-037B88D74260}" type="datetimeFigureOut">
              <a:rPr kumimoji="1" lang="ja-JP" altLang="en-US" smtClean="0"/>
              <a:t>2025/1/2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7C945-4BF2-4DAF-A712-1FA8A3867906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80660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A771D-2B0A-45B2-B661-037B88D74260}" type="datetimeFigureOut">
              <a:rPr kumimoji="1" lang="ja-JP" altLang="en-US" smtClean="0"/>
              <a:t>2025/1/2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7C945-4BF2-4DAF-A712-1FA8A386790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37708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3CA771D-2B0A-45B2-B661-037B88D74260}" type="datetimeFigureOut">
              <a:rPr kumimoji="1" lang="ja-JP" altLang="en-US" smtClean="0"/>
              <a:t>2025/1/2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5B7C945-4BF2-4DAF-A712-1FA8A386790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38146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kumimoji="1"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kumimoji="1"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kumimoji="1"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kumimoji="1"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kumimoji="1"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kumimoji="1"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kumimoji="1"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kumimoji="1"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kumimoji="1"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kumimoji="1"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6681880-E2F1-550F-883C-BD28252A50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74229" y="1801464"/>
            <a:ext cx="7043541" cy="1515533"/>
          </a:xfrm>
        </p:spPr>
        <p:txBody>
          <a:bodyPr/>
          <a:lstStyle/>
          <a:p>
            <a:r>
              <a:rPr kumimoji="1" lang="ja-JP" altLang="en-US" sz="48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健康アプリの操作方法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49548B76-0E93-4094-05FD-0F9172B3608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kumimoji="1" lang="ja-JP" altLang="en-US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編集：しげた</a:t>
            </a:r>
            <a:endParaRPr kumimoji="1" lang="en-US" altLang="ja-JP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pPr algn="r"/>
            <a:r>
              <a:rPr lang="ja-JP" altLang="en-US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ボイス：ずんだもん</a:t>
            </a:r>
            <a:endParaRPr kumimoji="1" lang="ja-JP" altLang="en-US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861885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EB99CEB-4D85-C2DB-9F41-BD1A06A57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7322" y="999912"/>
            <a:ext cx="9601196" cy="1303867"/>
          </a:xfrm>
        </p:spPr>
        <p:txBody>
          <a:bodyPr/>
          <a:lstStyle/>
          <a:p>
            <a:pPr algn="l"/>
            <a:r>
              <a:rPr kumimoji="1" lang="en-US" altLang="ja-JP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1. Fitbit</a:t>
            </a:r>
            <a:r>
              <a:rPr kumimoji="1" lang="ja-JP" altLang="en-US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アプリと同期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220BF5C-BB34-1249-5284-A022F5187D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43744" y="2678853"/>
            <a:ext cx="6559731" cy="2615959"/>
          </a:xfrm>
        </p:spPr>
        <p:txBody>
          <a:bodyPr/>
          <a:lstStyle/>
          <a:p>
            <a:r>
              <a:rPr kumimoji="1" lang="en-US" altLang="ja-JP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Bluetooth</a:t>
            </a:r>
            <a:r>
              <a:rPr kumimoji="1" lang="ja-JP" altLang="en-US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接続の確認</a:t>
            </a:r>
            <a:endParaRPr kumimoji="1" lang="en-US" altLang="ja-JP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r>
              <a:rPr lang="en-US" altLang="ja-JP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Fitbit</a:t>
            </a:r>
            <a:r>
              <a:rPr lang="ja-JP" altLang="en-US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アプリと同期</a:t>
            </a:r>
            <a:endParaRPr lang="en-US" altLang="ja-JP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r>
              <a:rPr lang="en-US" altLang="ja-JP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1</a:t>
            </a:r>
            <a:r>
              <a:rPr lang="ja-JP" altLang="en-US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日</a:t>
            </a:r>
            <a:r>
              <a:rPr lang="en-US" altLang="ja-JP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1</a:t>
            </a:r>
            <a:r>
              <a:rPr lang="ja-JP" altLang="en-US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回必ず行う</a:t>
            </a:r>
            <a:endParaRPr lang="en-US" altLang="ja-JP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pic>
        <p:nvPicPr>
          <p:cNvPr id="9" name="図 8" descr="おもちゃ, 人形, 挿絵, 時計 が含まれている画像">
            <a:extLst>
              <a:ext uri="{FF2B5EF4-FFF2-40B4-BE49-F238E27FC236}">
                <a16:creationId xmlns:a16="http://schemas.microsoft.com/office/drawing/2014/main" id="{B2FBD998-90F2-17B4-40AB-87F4D1803E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3475" y="3324498"/>
            <a:ext cx="2604298" cy="2604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5393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F4A22A-A56F-1670-ECDF-EFAEC125DD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5F1786A-65DF-2A7C-3857-ED48D8C233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ja-JP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2</a:t>
            </a:r>
            <a:r>
              <a:rPr kumimoji="1" lang="en-US" altLang="ja-JP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. </a:t>
            </a:r>
            <a:r>
              <a:rPr kumimoji="1" lang="ja-JP" altLang="en-US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健康アプリの使用方法</a:t>
            </a:r>
            <a:r>
              <a:rPr kumimoji="1" lang="en-US" altLang="ja-JP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(AI</a:t>
            </a:r>
            <a:r>
              <a:rPr kumimoji="1" lang="ja-JP" altLang="en-US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あり</a:t>
            </a:r>
            <a:r>
              <a:rPr kumimoji="1" lang="en-US" altLang="ja-JP" dirty="0" err="1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ver</a:t>
            </a:r>
            <a:r>
              <a:rPr kumimoji="1" lang="en-US" altLang="ja-JP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)</a:t>
            </a:r>
            <a:endParaRPr kumimoji="1" lang="ja-JP" altLang="en-US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C05AD85-589A-0E5B-7717-FAB8F90DD2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1824" y="2661435"/>
            <a:ext cx="9601196" cy="2615959"/>
          </a:xfrm>
        </p:spPr>
        <p:txBody>
          <a:bodyPr/>
          <a:lstStyle/>
          <a:p>
            <a:r>
              <a:rPr lang="ja-JP" altLang="en-US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健康アプリ</a:t>
            </a:r>
            <a:r>
              <a:rPr lang="en-US" altLang="ja-JP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(AI</a:t>
            </a:r>
            <a:r>
              <a:rPr lang="ja-JP" altLang="en-US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あり</a:t>
            </a:r>
            <a:r>
              <a:rPr lang="en-US" altLang="ja-JP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)</a:t>
            </a:r>
            <a:r>
              <a:rPr lang="ja-JP" altLang="en-US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の起動方法</a:t>
            </a:r>
            <a:endParaRPr lang="en-US" altLang="ja-JP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r>
              <a:rPr lang="ja-JP" altLang="en-US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ログイン</a:t>
            </a:r>
            <a:endParaRPr lang="en-US" altLang="ja-JP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r>
              <a:rPr lang="ja-JP" altLang="en-US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操作方法の確認</a:t>
            </a:r>
            <a:endParaRPr lang="en-US" altLang="ja-JP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r>
              <a:rPr lang="en-US" altLang="ja-JP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AI</a:t>
            </a:r>
            <a:r>
              <a:rPr lang="ja-JP" altLang="en-US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エージェントとの会話例</a:t>
            </a:r>
            <a:endParaRPr lang="en-US" altLang="ja-JP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pic>
        <p:nvPicPr>
          <p:cNvPr id="5" name="図 4" descr="座る, テーブル, コンピュータ, 食品 が含まれている画像&#10;&#10;自動的に生成された説明">
            <a:extLst>
              <a:ext uri="{FF2B5EF4-FFF2-40B4-BE49-F238E27FC236}">
                <a16:creationId xmlns:a16="http://schemas.microsoft.com/office/drawing/2014/main" id="{BD9A6CD1-976A-952B-E572-BC26D0242D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7714" y="3563082"/>
            <a:ext cx="2936964" cy="2550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5512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コンピューターのスクリーンショット">
            <a:extLst>
              <a:ext uri="{FF2B5EF4-FFF2-40B4-BE49-F238E27FC236}">
                <a16:creationId xmlns:a16="http://schemas.microsoft.com/office/drawing/2014/main" id="{AEDE5180-F8FA-2C4B-4A84-3AEAADF57D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00" t="12063" r="13714" b="2476"/>
          <a:stretch/>
        </p:blipFill>
        <p:spPr>
          <a:xfrm>
            <a:off x="696685" y="1025331"/>
            <a:ext cx="7428411" cy="4940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7642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屋内, 立つ, 持つ, テーブル が含まれている画像&#10;&#10;自動的に生成された説明">
            <a:extLst>
              <a:ext uri="{FF2B5EF4-FFF2-40B4-BE49-F238E27FC236}">
                <a16:creationId xmlns:a16="http://schemas.microsoft.com/office/drawing/2014/main" id="{56A0A431-8604-BDFB-D911-F34F08B2AA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300" y="859583"/>
            <a:ext cx="9169400" cy="5138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6915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部屋, テーブル, シャツ が含まれている画像&#10;&#10;自動的に生成された説明">
            <a:extLst>
              <a:ext uri="{FF2B5EF4-FFF2-40B4-BE49-F238E27FC236}">
                <a16:creationId xmlns:a16="http://schemas.microsoft.com/office/drawing/2014/main" id="{2E79A1F8-D134-2718-7AE3-D9211710D6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1640B39-8DFE-4FDD-8C82-0C1348A70D56}"/>
              </a:ext>
            </a:extLst>
          </p:cNvPr>
          <p:cNvSpPr txBox="1"/>
          <p:nvPr/>
        </p:nvSpPr>
        <p:spPr>
          <a:xfrm>
            <a:off x="6095999" y="1045032"/>
            <a:ext cx="3300549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3200" dirty="0">
                <a:latin typeface="+mj-ea"/>
                <a:ea typeface="+mj-ea"/>
              </a:rPr>
              <a:t>AI</a:t>
            </a:r>
            <a:r>
              <a:rPr kumimoji="1" lang="ja-JP" altLang="en-US" sz="3200" dirty="0">
                <a:latin typeface="+mj-ea"/>
                <a:ea typeface="+mj-ea"/>
              </a:rPr>
              <a:t>エージェント</a:t>
            </a:r>
            <a:r>
              <a:rPr kumimoji="1" lang="en-US" altLang="ja-JP" sz="3200" dirty="0">
                <a:latin typeface="+mj-ea"/>
                <a:ea typeface="+mj-ea"/>
              </a:rPr>
              <a:t>1:</a:t>
            </a:r>
            <a:endParaRPr kumimoji="1" lang="ja-JP" altLang="en-US" sz="3200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5873136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572F6A24-139E-4EB5-86D2-431F42EF85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963AE85-BE5D-4975-BACF-DDDCC9C2AC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1E7751F0-16BF-4A9D-B778-5D46B92B44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1D755924-121A-47AA-8613-995D4108BC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ja-JP" altLang="en-US"/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B4D2AFDA-19BE-4455-830E-1541E5D7BA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0FB15EBF-E414-4E00-87E7-700A78A60F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E33215F5-6E97-4116-EA2A-73E2FB1CCBA9}"/>
              </a:ext>
            </a:extLst>
          </p:cNvPr>
          <p:cNvSpPr txBox="1"/>
          <p:nvPr/>
        </p:nvSpPr>
        <p:spPr>
          <a:xfrm>
            <a:off x="6094412" y="982132"/>
            <a:ext cx="4802185" cy="13038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3100" dirty="0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  <a:cs typeface="+mj-cs"/>
              </a:rPr>
              <a:t>AI</a:t>
            </a:r>
            <a:r>
              <a:rPr lang="ja-JP" altLang="en-US" sz="3100" dirty="0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  <a:cs typeface="+mj-cs"/>
              </a:rPr>
              <a:t>エージェント</a:t>
            </a:r>
            <a:r>
              <a:rPr lang="en-US" altLang="ja-JP" sz="3100" dirty="0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  <a:cs typeface="+mj-cs"/>
              </a:rPr>
              <a:t>2</a:t>
            </a:r>
            <a:r>
              <a:rPr lang="ja-JP" altLang="en-US" sz="3100" dirty="0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  <a:cs typeface="+mj-cs"/>
              </a:rPr>
              <a:t>：</a:t>
            </a:r>
            <a:endParaRPr lang="en-US" altLang="ja-JP" sz="3100" dirty="0">
              <a:ln w="3175" cmpd="sng"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latin typeface="+mj-ea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0" lang="ja-JP" altLang="en-US" sz="3100" b="0" i="0" u="none" strike="noStrike" normalizeH="0" baseline="0" dirty="0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  <a:cs typeface="+mj-cs"/>
              </a:rPr>
              <a:t>アイオワ州在住の陸軍兵士</a:t>
            </a:r>
            <a:endParaRPr lang="en-US" altLang="ja-JP" sz="3100" dirty="0">
              <a:ln w="3175" cmpd="sng"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latin typeface="+mj-ea"/>
              <a:ea typeface="+mj-ea"/>
              <a:cs typeface="+mj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9DA5B05-DD14-4860-AC45-02A8D2EE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3" y="1092200"/>
            <a:ext cx="4517009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EE405AD3-4826-B089-BC0F-37DA3443DB64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r="1" b="11415"/>
          <a:stretch/>
        </p:blipFill>
        <p:spPr>
          <a:xfrm>
            <a:off x="1412683" y="1410208"/>
            <a:ext cx="3876801" cy="3858780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36BE37AC-AD36-4C42-9B8C-C5500F4E7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4412" y="2400639"/>
            <a:ext cx="480218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1D291031-95E7-2802-537D-80E31EDE41F8}"/>
              </a:ext>
            </a:extLst>
          </p:cNvPr>
          <p:cNvGrpSpPr/>
          <p:nvPr/>
        </p:nvGrpSpPr>
        <p:grpSpPr>
          <a:xfrm>
            <a:off x="6000421" y="2515281"/>
            <a:ext cx="5747442" cy="2851846"/>
            <a:chOff x="6000421" y="2515281"/>
            <a:chExt cx="5747442" cy="2851846"/>
          </a:xfrm>
        </p:grpSpPr>
        <p:sp>
          <p:nvSpPr>
            <p:cNvPr id="8" name="Rectangle 1">
              <a:extLst>
                <a:ext uri="{FF2B5EF4-FFF2-40B4-BE49-F238E27FC236}">
                  <a16:creationId xmlns:a16="http://schemas.microsoft.com/office/drawing/2014/main" id="{934A8DE3-AED0-DBCF-BC1A-79AD3516F4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00421" y="2515281"/>
              <a:ext cx="5580391" cy="1303868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fontAlgn="base">
                <a:lnSpc>
                  <a:spcPct val="90000"/>
                </a:lnSpc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SzPct val="115000"/>
                <a:tabLst/>
              </a:pPr>
              <a:r>
                <a:rPr kumimoji="0" lang="ja-JP" altLang="en-US" sz="2000" b="1" i="0" u="none" strike="noStrike" normalizeH="0" baseline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+mj-ea"/>
                  <a:ea typeface="+mj-ea"/>
                </a:rPr>
                <a:t>プロフィール</a:t>
              </a:r>
              <a:endParaRPr kumimoji="0" lang="en-US" altLang="ja-JP" sz="2000" b="1" i="0" u="none" strike="noStrike" normalizeH="0" baseline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endParaRPr>
            </a:p>
            <a:p>
              <a:pPr fontAlgn="base">
                <a:lnSpc>
                  <a:spcPct val="90000"/>
                </a:lnSpc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SzPct val="115000"/>
              </a:pPr>
              <a:r>
                <a:rPr lang="ja-JP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ea"/>
                  <a:ea typeface="+mj-ea"/>
                </a:rPr>
                <a:t>・名前はジョン，年齢は</a:t>
              </a:r>
              <a:r>
                <a:rPr lang="en-US" altLang="ja-JP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ea"/>
                  <a:ea typeface="+mj-ea"/>
                </a:rPr>
                <a:t>28</a:t>
              </a:r>
              <a:r>
                <a:rPr lang="ja-JP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ea"/>
                  <a:ea typeface="+mj-ea"/>
                </a:rPr>
                <a:t>歳</a:t>
              </a:r>
              <a:endParaRPr kumimoji="0" lang="en-US" altLang="ja-JP" sz="2000" b="0" i="0" u="none" strike="noStrike" normalizeH="0" baseline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endParaRPr>
            </a:p>
            <a:p>
              <a:pPr marL="0" marR="0" lvl="0" indent="0" fontAlgn="base">
                <a:lnSpc>
                  <a:spcPct val="90000"/>
                </a:lnSpc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SzPct val="115000"/>
                <a:tabLst/>
              </a:pPr>
              <a:r>
                <a:rPr kumimoji="0" lang="ja-JP" altLang="en-US" sz="2000" b="0" i="0" u="none" strike="noStrike" normalizeH="0" baseline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+mj-ea"/>
                  <a:ea typeface="+mj-ea"/>
                </a:rPr>
                <a:t>・アイオワ州在住の陸軍兵士</a:t>
              </a:r>
              <a:endParaRPr kumimoji="0" lang="en-US" altLang="ja-JP" sz="2000" b="0" i="0" u="none" strike="noStrike" normalizeH="0" baseline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endParaRPr>
            </a:p>
          </p:txBody>
        </p:sp>
        <p:sp>
          <p:nvSpPr>
            <p:cNvPr id="3" name="Rectangle 1">
              <a:extLst>
                <a:ext uri="{FF2B5EF4-FFF2-40B4-BE49-F238E27FC236}">
                  <a16:creationId xmlns:a16="http://schemas.microsoft.com/office/drawing/2014/main" id="{C541580B-D781-1F2E-4F9B-31533E923A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00421" y="3918642"/>
              <a:ext cx="5747442" cy="1448485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fontAlgn="base">
                <a:lnSpc>
                  <a:spcPct val="90000"/>
                </a:lnSpc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SzPct val="115000"/>
                <a:tabLst/>
              </a:pPr>
              <a:r>
                <a:rPr kumimoji="0" lang="ja-JP" altLang="en-US" sz="2000" b="1" i="0" u="none" strike="noStrike" normalizeH="0" baseline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+mj-ea"/>
                  <a:ea typeface="+mj-ea"/>
                </a:rPr>
                <a:t>性格</a:t>
              </a:r>
              <a:endParaRPr kumimoji="0" lang="en-US" altLang="ja-JP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endParaRPr>
            </a:p>
            <a:p>
              <a:pPr marL="0" marR="0" lvl="0" indent="0" fontAlgn="base">
                <a:lnSpc>
                  <a:spcPct val="90000"/>
                </a:lnSpc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SzPct val="115000"/>
                <a:tabLst/>
              </a:pPr>
              <a:r>
                <a:rPr lang="ja-JP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ea"/>
                  <a:ea typeface="+mj-ea"/>
                </a:rPr>
                <a:t>・ちょっと</a:t>
              </a:r>
              <a:r>
                <a:rPr kumimoji="0" lang="ja-JP" altLang="en-US" sz="2000" b="0" i="0" u="none" strike="noStrike" normalizeH="0" baseline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+mj-ea"/>
                  <a:ea typeface="+mj-ea"/>
                </a:rPr>
                <a:t>ぶっきらぼうだが</a:t>
              </a:r>
              <a:r>
                <a:rPr lang="ja-JP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ea"/>
                  <a:ea typeface="+mj-ea"/>
                </a:rPr>
                <a:t>，</a:t>
              </a:r>
              <a:r>
                <a:rPr kumimoji="0" lang="ja-JP" altLang="en-US" sz="2000" b="0" i="0" u="none" strike="noStrike" normalizeH="0" baseline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+mj-ea"/>
                  <a:ea typeface="+mj-ea"/>
                </a:rPr>
                <a:t>優しい性格</a:t>
              </a:r>
            </a:p>
            <a:p>
              <a:pPr marL="0" marR="0" lvl="0" indent="0" fontAlgn="base">
                <a:lnSpc>
                  <a:spcPct val="90000"/>
                </a:lnSpc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SzPct val="115000"/>
                <a:tabLst/>
              </a:pPr>
              <a:r>
                <a:rPr kumimoji="0" lang="ja-JP" altLang="en-US" sz="2000" b="0" i="0" u="none" strike="noStrike" normalizeH="0" baseline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+mj-ea"/>
                  <a:ea typeface="+mj-ea"/>
                </a:rPr>
                <a:t>・相手の悩みを放っておけず積極的に相談に乗る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979198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7423F2-B80C-1B24-B701-DF44538450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2257533-DB23-AC7B-C9E3-0677169467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kumimoji="1" lang="en-US" altLang="ja-JP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3. </a:t>
            </a:r>
            <a:r>
              <a:rPr kumimoji="1" lang="ja-JP" altLang="en-US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健康アプリの使用方法</a:t>
            </a:r>
            <a:r>
              <a:rPr kumimoji="1" lang="en-US" altLang="ja-JP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(AI</a:t>
            </a:r>
            <a:r>
              <a:rPr lang="ja-JP" altLang="en-US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なし</a:t>
            </a:r>
            <a:r>
              <a:rPr kumimoji="1" lang="en-US" altLang="ja-JP" dirty="0" err="1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ver</a:t>
            </a:r>
            <a:r>
              <a:rPr kumimoji="1" lang="en-US" altLang="ja-JP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)</a:t>
            </a:r>
            <a:endParaRPr kumimoji="1" lang="ja-JP" altLang="en-US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F8828E5-7CF3-F04D-5702-FF69791526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9241" y="2678853"/>
            <a:ext cx="5984965" cy="2528873"/>
          </a:xfrm>
        </p:spPr>
        <p:txBody>
          <a:bodyPr/>
          <a:lstStyle/>
          <a:p>
            <a:r>
              <a:rPr lang="ja-JP" altLang="en-US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健康アプリ</a:t>
            </a:r>
            <a:r>
              <a:rPr lang="en-US" altLang="ja-JP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(AI</a:t>
            </a:r>
            <a:r>
              <a:rPr lang="ja-JP" altLang="en-US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なし</a:t>
            </a:r>
            <a:r>
              <a:rPr lang="en-US" altLang="ja-JP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)</a:t>
            </a:r>
            <a:r>
              <a:rPr lang="ja-JP" altLang="en-US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の起動方法</a:t>
            </a:r>
            <a:endParaRPr lang="en-US" altLang="ja-JP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r>
              <a:rPr lang="ja-JP" altLang="en-US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ログイン</a:t>
            </a:r>
            <a:endParaRPr lang="en-US" altLang="ja-JP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r>
              <a:rPr lang="ja-JP" altLang="en-US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アプリの落とし方</a:t>
            </a:r>
            <a:endParaRPr lang="en-US" altLang="ja-JP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endParaRPr lang="en-US" altLang="ja-JP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pic>
        <p:nvPicPr>
          <p:cNvPr id="7" name="図 6" descr="アイコン が含まれている画像">
            <a:extLst>
              <a:ext uri="{FF2B5EF4-FFF2-40B4-BE49-F238E27FC236}">
                <a16:creationId xmlns:a16="http://schemas.microsoft.com/office/drawing/2014/main" id="{D7BC02CB-3B7F-51C5-1154-7CC2747E46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1" t="19257" r="42229" b="21771"/>
          <a:stretch/>
        </p:blipFill>
        <p:spPr>
          <a:xfrm>
            <a:off x="7944393" y="3607172"/>
            <a:ext cx="2708366" cy="2268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6130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オーガニック">
  <a:themeElements>
    <a:clrScheme name="オーガニック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オーガニック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オーガニック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106</TotalTime>
  <Words>139</Words>
  <Application>Microsoft Office PowerPoint</Application>
  <PresentationFormat>ワイド画面</PresentationFormat>
  <Paragraphs>25</Paragraphs>
  <Slides>8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8</vt:i4>
      </vt:variant>
    </vt:vector>
  </HeadingPairs>
  <TitlesOfParts>
    <vt:vector size="12" baseType="lpstr">
      <vt:lpstr>HGS創英角ﾎﾟｯﾌﾟ体</vt:lpstr>
      <vt:lpstr>Arial</vt:lpstr>
      <vt:lpstr>Garamond</vt:lpstr>
      <vt:lpstr>オーガニック</vt:lpstr>
      <vt:lpstr>健康アプリの操作方法</vt:lpstr>
      <vt:lpstr>1. Fitbitアプリと同期</vt:lpstr>
      <vt:lpstr>2. 健康アプリの使用方法(AIありver)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3. 健康アプリの使用方法(AIなしver)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 o</dc:creator>
  <cp:lastModifiedBy>重田 真宏</cp:lastModifiedBy>
  <cp:revision>15</cp:revision>
  <dcterms:created xsi:type="dcterms:W3CDTF">2025-01-01T15:11:31Z</dcterms:created>
  <dcterms:modified xsi:type="dcterms:W3CDTF">2025-01-02T12:18:26Z</dcterms:modified>
</cp:coreProperties>
</file>