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1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7A9613-DF32-3404-D82A-F4F0A3702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11BE9BA-9DD1-84C6-1ED0-1A1A2E8B2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F7DDAC-9EB9-6321-1D76-EF8CBD730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6BA2-2291-4EF4-A7BA-8847E1A12C46}" type="datetimeFigureOut">
              <a:rPr kumimoji="1" lang="ja-JP" altLang="en-US" smtClean="0"/>
              <a:t>2024/8/16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7E45A4-0792-FC4C-6BA9-DF04A2EBF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AAAA42-0B83-DD11-DC16-C18325569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B84E-F240-430A-A230-94A9802C6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69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4BD6B7-3B9C-CF49-EA23-F1C9EB399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DE993C8-43D4-6D4B-D222-8D0094E30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1CB849-FB1A-F825-6A82-5ED5CCF3F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6BA2-2291-4EF4-A7BA-8847E1A12C46}" type="datetimeFigureOut">
              <a:rPr kumimoji="1" lang="ja-JP" altLang="en-US" smtClean="0"/>
              <a:t>2024/8/16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C38A1D-37B1-EF94-696A-902F38165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048B21-CA41-018B-0F0D-D1DD2FDA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B84E-F240-430A-A230-94A9802C6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97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4AA3ED-3472-2A07-C183-87595D995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57DB1FB-28B9-530F-CE1B-25BF55F22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D267EF-D417-458A-3F36-DCC398A3D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6BA2-2291-4EF4-A7BA-8847E1A12C46}" type="datetimeFigureOut">
              <a:rPr kumimoji="1" lang="ja-JP" altLang="en-US" smtClean="0"/>
              <a:t>2024/8/16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DA8962-333A-1FAA-B21B-21278BC2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56FD3C-0DF1-4F4A-9A3C-ECB98F9F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B84E-F240-430A-A230-94A9802C6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12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E21467-177D-0B08-39EE-62EE16326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E264F1-3826-B15E-EFAF-77B572FA2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605481-4FD4-49BC-63C0-8B5DC0D0B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6BA2-2291-4EF4-A7BA-8847E1A12C46}" type="datetimeFigureOut">
              <a:rPr kumimoji="1" lang="ja-JP" altLang="en-US" smtClean="0"/>
              <a:t>2024/8/16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51C7B3-1C7C-5698-85FD-E53D7A56D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809CB5-5EA8-3EB9-FCBF-E32F4A81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B84E-F240-430A-A230-94A9802C6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EB9AC4-2736-493F-A372-4DBFDD25E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6F5CCD9-4521-D2CF-7D4A-7E0634716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5E388A-83CB-C6DE-833E-869DB9D79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6BA2-2291-4EF4-A7BA-8847E1A12C46}" type="datetimeFigureOut">
              <a:rPr kumimoji="1" lang="ja-JP" altLang="en-US" smtClean="0"/>
              <a:t>2024/8/16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D490FC-0360-F069-D174-F5E32CFCD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10E708-A3D5-944B-08F2-102F9809A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B84E-F240-430A-A230-94A9802C6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64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FBB093-4B8F-0617-EFDD-18B0B5AC9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A9E2BE-9C28-BD60-1861-1F14542EB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524204D-106B-087B-6C68-E617DAF10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E9C7B64-F7E2-82B5-8240-8B686FB3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6BA2-2291-4EF4-A7BA-8847E1A12C46}" type="datetimeFigureOut">
              <a:rPr kumimoji="1" lang="ja-JP" altLang="en-US" smtClean="0"/>
              <a:t>2024/8/16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036463-A3A6-D18D-7707-6FA3DD9BC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BEB945-5B7A-C26F-7D9A-58158B0A9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B84E-F240-430A-A230-94A9802C6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13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CB572A-EFF4-4072-C18E-54802171D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5CF5A35-64AC-6030-FFE9-45630C778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001A8A8-5842-BC22-5F44-AF1DAAB4F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8CF7B2C-1941-22B2-4387-D12FE7C95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0FEB157-49AC-627A-A0CB-2344451C2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3CF3886-E60E-D928-C017-BDF4081D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6BA2-2291-4EF4-A7BA-8847E1A12C46}" type="datetimeFigureOut">
              <a:rPr kumimoji="1" lang="ja-JP" altLang="en-US" smtClean="0"/>
              <a:t>2024/8/16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BD50A18-1C5E-F637-5EF2-81AD22076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F84BB59-6B3D-BE50-E05D-5E6AAF8E7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B84E-F240-430A-A230-94A9802C6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49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F6E989-89A3-5749-694B-AA6F5F697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AC4F8AB-A71B-4A55-0413-D88B0CAB8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6BA2-2291-4EF4-A7BA-8847E1A12C46}" type="datetimeFigureOut">
              <a:rPr kumimoji="1" lang="ja-JP" altLang="en-US" smtClean="0"/>
              <a:t>2024/8/16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B624094-2141-BE98-0329-996BA9165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9DE3E72-F628-0F53-51A7-D02FD1871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B84E-F240-430A-A230-94A9802C6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50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EFE80E0-8C49-F551-5A4F-3F8BD2E7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6BA2-2291-4EF4-A7BA-8847E1A12C46}" type="datetimeFigureOut">
              <a:rPr kumimoji="1" lang="ja-JP" altLang="en-US" smtClean="0"/>
              <a:t>2024/8/16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C3AF572-6A01-40E4-655B-5326D5DD0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6C4B4E-CC7D-F48D-D506-05CF2BCA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B84E-F240-430A-A230-94A9802C6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00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F21A3C-8E81-2C7A-0E20-E3427400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0FAA73-3C6E-9E2B-6D9A-F5F80FCDF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4D54547-2CC5-564D-91B8-69D9E555A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F4E761-0E3C-0F0D-AA05-75375053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6BA2-2291-4EF4-A7BA-8847E1A12C46}" type="datetimeFigureOut">
              <a:rPr kumimoji="1" lang="ja-JP" altLang="en-US" smtClean="0"/>
              <a:t>2024/8/16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77BFBC7-A066-3B6A-8772-240A5E70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10B746D-E845-884B-D007-0BD0DEAC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B84E-F240-430A-A230-94A9802C6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35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A8EFEE-427E-1E83-5AC1-BDE2974BA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288D28E-7F78-8B8C-6022-2A41F96FE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DA02365-F787-448D-435B-F3FA07E29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1AE3C15-23D9-E342-2B25-773A99A51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6BA2-2291-4EF4-A7BA-8847E1A12C46}" type="datetimeFigureOut">
              <a:rPr kumimoji="1" lang="ja-JP" altLang="en-US" smtClean="0"/>
              <a:t>2024/8/16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ADD3A1-A23D-6BB4-CA93-E3694AF2D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26E9C84-3CB1-9024-ECC8-D2ABA0008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B84E-F240-430A-A230-94A9802C6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33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6283C09-3EFE-1646-C0AE-B87A19AD7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A63EFC2-E368-99B7-8E43-062EC7E64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4029DB-C362-763A-4EF8-0739B3C38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1F6BA2-2291-4EF4-A7BA-8847E1A12C46}" type="datetimeFigureOut">
              <a:rPr kumimoji="1" lang="ja-JP" altLang="en-US" smtClean="0"/>
              <a:t>2024/8/16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535088-2C73-B07B-6531-E309D847E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00D031-5680-142F-43E7-682431767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A0B84E-F240-430A-A230-94A9802C6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87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カウンターに乗ったパンフレットの束&#10;&#10;中程度の精度で">
            <a:extLst>
              <a:ext uri="{FF2B5EF4-FFF2-40B4-BE49-F238E27FC236}">
                <a16:creationId xmlns:a16="http://schemas.microsoft.com/office/drawing/2014/main" id="{6A8405BD-D834-495F-E0CB-08F1EAF8D8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12741" r="10445" b="18597"/>
          <a:stretch/>
        </p:blipFill>
        <p:spPr>
          <a:xfrm>
            <a:off x="6789420" y="3429000"/>
            <a:ext cx="5219700" cy="3341392"/>
          </a:xfrm>
          <a:prstGeom prst="rect">
            <a:avLst/>
          </a:prstGeom>
        </p:spPr>
      </p:pic>
      <p:pic>
        <p:nvPicPr>
          <p:cNvPr id="6" name="図 5" descr="ボックス が含まれている画像&#10;&#10;自動的に生成された説明">
            <a:extLst>
              <a:ext uri="{FF2B5EF4-FFF2-40B4-BE49-F238E27FC236}">
                <a16:creationId xmlns:a16="http://schemas.microsoft.com/office/drawing/2014/main" id="{EA188269-E5FB-B38A-D962-AAD560BC9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478133"/>
            <a:ext cx="5151121" cy="3662125"/>
          </a:xfrm>
          <a:prstGeom prst="rect">
            <a:avLst/>
          </a:prstGeom>
        </p:spPr>
      </p:pic>
      <p:pic>
        <p:nvPicPr>
          <p:cNvPr id="8" name="図 7" descr="座る, テーブル, ケーキ, グリーン が含まれている画像">
            <a:extLst>
              <a:ext uri="{FF2B5EF4-FFF2-40B4-BE49-F238E27FC236}">
                <a16:creationId xmlns:a16="http://schemas.microsoft.com/office/drawing/2014/main" id="{73C9AA42-5F11-5AAF-AAC3-8D184504F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660" y="1772222"/>
            <a:ext cx="3776980" cy="344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48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コンピューターのスクリーンショット">
            <a:extLst>
              <a:ext uri="{FF2B5EF4-FFF2-40B4-BE49-F238E27FC236}">
                <a16:creationId xmlns:a16="http://schemas.microsoft.com/office/drawing/2014/main" id="{B400906E-98D1-1692-DAB5-0281D836A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223520"/>
            <a:ext cx="4696178" cy="2641600"/>
          </a:xfrm>
          <a:prstGeom prst="rect">
            <a:avLst/>
          </a:prstGeom>
        </p:spPr>
      </p:pic>
      <p:pic>
        <p:nvPicPr>
          <p:cNvPr id="13" name="図 12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7603916A-20CD-D94A-1700-CEF42DB92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40" y="2026920"/>
            <a:ext cx="5057422" cy="2844800"/>
          </a:xfrm>
          <a:prstGeom prst="rect">
            <a:avLst/>
          </a:prstGeom>
        </p:spPr>
      </p:pic>
      <p:pic>
        <p:nvPicPr>
          <p:cNvPr id="15" name="図 14" descr="グラフィカル ユーザー インターフェイス&#10;&#10;中程度の精度で">
            <a:extLst>
              <a:ext uri="{FF2B5EF4-FFF2-40B4-BE49-F238E27FC236}">
                <a16:creationId xmlns:a16="http://schemas.microsoft.com/office/drawing/2014/main" id="{69CC5F31-2C57-9352-C01B-37C6E7FF0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644" y="3830320"/>
            <a:ext cx="5057422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50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9E0E220-4F73-937E-449C-E40A89AA5491}"/>
              </a:ext>
            </a:extLst>
          </p:cNvPr>
          <p:cNvSpPr txBox="1"/>
          <p:nvPr/>
        </p:nvSpPr>
        <p:spPr>
          <a:xfrm>
            <a:off x="927463" y="507664"/>
            <a:ext cx="26865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AI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エージェント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8F1877-399D-6877-24A9-FDA6503AE318}"/>
              </a:ext>
            </a:extLst>
          </p:cNvPr>
          <p:cNvSpPr txBox="1"/>
          <p:nvPr/>
        </p:nvSpPr>
        <p:spPr>
          <a:xfrm>
            <a:off x="1156064" y="1169687"/>
            <a:ext cx="1008888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開発目的</a:t>
            </a:r>
            <a:endParaRPr lang="en-US" altLang="ja-JP" sz="2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AI</a:t>
            </a:r>
            <a:r>
              <a:rPr lang="ja-JP" altLang="ja-JP" sz="20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が人間と会話している</a:t>
            </a:r>
            <a:r>
              <a:rPr lang="ja-JP" altLang="en-US" sz="20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ところ</a:t>
            </a:r>
            <a:r>
              <a:rPr lang="ja-JP" altLang="ja-JP" sz="20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を測ろうとする</a:t>
            </a:r>
            <a:r>
              <a:rPr lang="ja-JP" altLang="en-US" sz="20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ことを</a:t>
            </a:r>
            <a:r>
              <a:rPr lang="ja-JP" altLang="ja-JP" sz="20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目的</a:t>
            </a:r>
            <a:r>
              <a:rPr lang="ja-JP" altLang="en-US" sz="20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として開発されました。</a:t>
            </a:r>
            <a:endParaRPr lang="en-US" altLang="ja-JP" sz="20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会話例</a:t>
            </a:r>
            <a:endParaRPr lang="en-US" altLang="ja-JP" sz="22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・話者：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「最近，夜よく眠れない」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AI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 「それなら，寝る前にリラクゼーション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アロマ，音楽聴取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を試してみてはどうですか？」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とアドバイスをくれるようなものです。</a:t>
            </a:r>
            <a:endParaRPr lang="en-US" altLang="ja-JP" sz="20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データサイエンスと</a:t>
            </a:r>
            <a:r>
              <a:rPr lang="en-US" altLang="ja-JP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AI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の活用</a:t>
            </a:r>
            <a:endParaRPr lang="en-US" altLang="ja-JP" sz="2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Fitbit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どから過去の健康データを分析することで，その結果に基づいて最適なアドバイスを提供できます。例えば，どの時間に睡眠・運動するのが効果的か，どの食事が集中力を高めるかなど，日常生活に役立つ情報を教えてくれます。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この技術は，将来的に医療や教育の分野などで，人々の健康や学習を助けるために活用される可能性があります。今日体験する会話を通じて，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AI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がどのように人々の生活をサポートできるのか，その一端を感じていただければと思います。</a:t>
            </a:r>
          </a:p>
        </p:txBody>
      </p:sp>
    </p:spTree>
    <p:extLst>
      <p:ext uri="{BB962C8B-B14F-4D97-AF65-F5344CB8AC3E}">
        <p14:creationId xmlns:p14="http://schemas.microsoft.com/office/powerpoint/2010/main" val="2226756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9E0E220-4F73-937E-449C-E40A89AA5491}"/>
              </a:ext>
            </a:extLst>
          </p:cNvPr>
          <p:cNvSpPr txBox="1"/>
          <p:nvPr/>
        </p:nvSpPr>
        <p:spPr>
          <a:xfrm>
            <a:off x="400447" y="169685"/>
            <a:ext cx="43269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AI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エージェントの簡単な仕組み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792F206-F99E-003F-4B6E-369AD6E3EC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585"/>
          <a:stretch/>
        </p:blipFill>
        <p:spPr>
          <a:xfrm>
            <a:off x="8440975" y="1730549"/>
            <a:ext cx="3052899" cy="378124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9589468-B44E-7908-ADB3-A705266236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50" t="8095" r="2853" b="1789"/>
          <a:stretch/>
        </p:blipFill>
        <p:spPr>
          <a:xfrm>
            <a:off x="4887819" y="1547689"/>
            <a:ext cx="2416362" cy="3762622"/>
          </a:xfrm>
          <a:prstGeom prst="rect">
            <a:avLst/>
          </a:prstGeom>
        </p:spPr>
      </p:pic>
      <p:sp>
        <p:nvSpPr>
          <p:cNvPr id="2" name="矢印: 右 1">
            <a:extLst>
              <a:ext uri="{FF2B5EF4-FFF2-40B4-BE49-F238E27FC236}">
                <a16:creationId xmlns:a16="http://schemas.microsoft.com/office/drawing/2014/main" id="{B6BCE1A2-6FA4-03CC-10BD-6C5C1C1ED097}"/>
              </a:ext>
            </a:extLst>
          </p:cNvPr>
          <p:cNvSpPr/>
          <p:nvPr/>
        </p:nvSpPr>
        <p:spPr>
          <a:xfrm>
            <a:off x="4005068" y="3325085"/>
            <a:ext cx="740664" cy="430887"/>
          </a:xfrm>
          <a:prstGeom prst="righ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E1B0DFE4-AB5A-5793-4273-0D4299A7F5AE}"/>
              </a:ext>
            </a:extLst>
          </p:cNvPr>
          <p:cNvSpPr/>
          <p:nvPr/>
        </p:nvSpPr>
        <p:spPr>
          <a:xfrm>
            <a:off x="7507324" y="3325085"/>
            <a:ext cx="740664" cy="430887"/>
          </a:xfrm>
          <a:prstGeom prst="righ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折線 5">
            <a:extLst>
              <a:ext uri="{FF2B5EF4-FFF2-40B4-BE49-F238E27FC236}">
                <a16:creationId xmlns:a16="http://schemas.microsoft.com/office/drawing/2014/main" id="{B04CC6DA-1A73-9B64-8073-8C6EC52D9887}"/>
              </a:ext>
            </a:extLst>
          </p:cNvPr>
          <p:cNvSpPr/>
          <p:nvPr/>
        </p:nvSpPr>
        <p:spPr>
          <a:xfrm rot="10800000">
            <a:off x="1224969" y="5629484"/>
            <a:ext cx="9416905" cy="677107"/>
          </a:xfrm>
          <a:prstGeom prst="ben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35A1331-1570-C8B5-F2EC-776D9856E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33" y="1547689"/>
            <a:ext cx="3227740" cy="3762622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29CB06E-35D3-67E9-338E-B2F32C30ACA2}"/>
              </a:ext>
            </a:extLst>
          </p:cNvPr>
          <p:cNvSpPr txBox="1"/>
          <p:nvPr/>
        </p:nvSpPr>
        <p:spPr>
          <a:xfrm>
            <a:off x="448215" y="702094"/>
            <a:ext cx="369894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会話画面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質問の入力や写真の送信を行う。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B707246-ABC0-B0B2-1470-BDF3E025C533}"/>
              </a:ext>
            </a:extLst>
          </p:cNvPr>
          <p:cNvSpPr txBox="1"/>
          <p:nvPr/>
        </p:nvSpPr>
        <p:spPr>
          <a:xfrm>
            <a:off x="4331149" y="707502"/>
            <a:ext cx="397048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質問の処理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1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API</a:t>
            </a:r>
            <a:r>
              <a:rPr lang="ja-JP" altLang="en-US" sz="1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</a:t>
            </a:r>
            <a:r>
              <a:rPr lang="en-US" altLang="ja-JP" sz="1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GPT4.0</a:t>
            </a:r>
            <a:r>
              <a:rPr lang="ja-JP" altLang="en-US" sz="1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にアクセスし，回答を得る。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8317B55-2533-CC58-3022-2FFFA6398DB4}"/>
              </a:ext>
            </a:extLst>
          </p:cNvPr>
          <p:cNvSpPr txBox="1"/>
          <p:nvPr/>
        </p:nvSpPr>
        <p:spPr>
          <a:xfrm>
            <a:off x="8317583" y="702094"/>
            <a:ext cx="36044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音声をつける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1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生成したテキストを音声データに変換し，話しているかのように作成する。</a:t>
            </a:r>
            <a:endParaRPr lang="en-US" altLang="ja-JP" sz="17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3651F27-535A-654A-9E20-B4F9E20D48A4}"/>
              </a:ext>
            </a:extLst>
          </p:cNvPr>
          <p:cNvSpPr txBox="1"/>
          <p:nvPr/>
        </p:nvSpPr>
        <p:spPr>
          <a:xfrm>
            <a:off x="3291521" y="5734208"/>
            <a:ext cx="4956467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4.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キャラクターの制御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Unity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からキャラの表情や口の動きなどを音声と連動させ，よりリアルな会話体験を可能にする。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3962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288</Words>
  <Application>Microsoft Office PowerPoint</Application>
  <PresentationFormat>ワイド画面</PresentationFormat>
  <Paragraphs>22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重田 真宏</dc:creator>
  <cp:lastModifiedBy>重田 真宏</cp:lastModifiedBy>
  <cp:revision>4</cp:revision>
  <dcterms:created xsi:type="dcterms:W3CDTF">2024-08-16T11:09:08Z</dcterms:created>
  <dcterms:modified xsi:type="dcterms:W3CDTF">2024-08-16T12:40:00Z</dcterms:modified>
</cp:coreProperties>
</file>