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4"/>
  </p:sldMasterIdLst>
  <p:notesMasterIdLst>
    <p:notesMasterId r:id="rId25"/>
  </p:notesMasterIdLst>
  <p:sldIdLst>
    <p:sldId id="256" r:id="rId5"/>
    <p:sldId id="282" r:id="rId6"/>
    <p:sldId id="322" r:id="rId7"/>
    <p:sldId id="309" r:id="rId8"/>
    <p:sldId id="286" r:id="rId9"/>
    <p:sldId id="289" r:id="rId10"/>
    <p:sldId id="265" r:id="rId11"/>
    <p:sldId id="262" r:id="rId12"/>
    <p:sldId id="307" r:id="rId13"/>
    <p:sldId id="261" r:id="rId14"/>
    <p:sldId id="294" r:id="rId15"/>
    <p:sldId id="335" r:id="rId16"/>
    <p:sldId id="311" r:id="rId17"/>
    <p:sldId id="273" r:id="rId18"/>
    <p:sldId id="319" r:id="rId19"/>
    <p:sldId id="334" r:id="rId20"/>
    <p:sldId id="323" r:id="rId21"/>
    <p:sldId id="306" r:id="rId22"/>
    <p:sldId id="303" r:id="rId23"/>
    <p:sldId id="300"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48930D25-0E9F-4A8A-9D62-4C6E28EDDC92}">
          <p14:sldIdLst>
            <p14:sldId id="256"/>
            <p14:sldId id="282"/>
            <p14:sldId id="322"/>
            <p14:sldId id="309"/>
            <p14:sldId id="286"/>
            <p14:sldId id="289"/>
            <p14:sldId id="265"/>
            <p14:sldId id="262"/>
            <p14:sldId id="307"/>
            <p14:sldId id="261"/>
            <p14:sldId id="294"/>
            <p14:sldId id="335"/>
            <p14:sldId id="311"/>
            <p14:sldId id="273"/>
            <p14:sldId id="319"/>
            <p14:sldId id="334"/>
            <p14:sldId id="323"/>
            <p14:sldId id="306"/>
            <p14:sldId id="303"/>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o Bunkyo" initials="TB" lastIdx="1" clrIdx="0">
    <p:extLst>
      <p:ext uri="{19B8F6BF-5375-455C-9EA6-DF929625EA0E}">
        <p15:presenceInfo xmlns:p15="http://schemas.microsoft.com/office/powerpoint/2012/main" userId="f2dfacc048283c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688BD-BF68-43D0-9592-483628658278}" v="80" dt="2022-11-02T10:46:17.959"/>
    <p1510:client id="{116FB177-B7BE-4F2F-A505-7A82409DFDC7}" v="52" dt="2022-11-01T03:42:36.162"/>
    <p1510:client id="{14CBEBAD-936F-40E0-951C-FA7F690325D5}" v="109" dt="2022-11-09T10:55:57.049"/>
    <p1510:client id="{20505455-4383-492B-8A79-9CA436E20717}" v="238" dt="2022-11-13T05:11:59.107"/>
    <p1510:client id="{2858B2FD-3282-420F-A387-CECA39D13783}" v="112" dt="2022-11-01T02:51:58.878"/>
    <p1510:client id="{2C6DF7F3-996D-47D8-8811-7B0AC7B96193}" v="173" dt="2022-11-13T07:29:28.044"/>
    <p1510:client id="{2DA45FAA-8D31-45BF-907B-63652F5C2AD6}" v="1" dt="2022-10-30T15:33:44.553"/>
    <p1510:client id="{53790DD2-2E56-41E1-8F41-0276108D2E93}" v="6" dt="2022-11-01T10:49:20.658"/>
    <p1510:client id="{5669F717-5B9B-4147-B9A9-093BA208730F}" v="8" dt="2022-11-01T12:27:51.696"/>
    <p1510:client id="{60EF6065-4D69-4C6F-BE0B-14F712D33492}" v="167" dt="2022-11-13T05:19:51.988"/>
    <p1510:client id="{6D1FD66C-5BA9-4ECE-AF4F-B67E5E4D5F8A}" v="6" dt="2022-11-13T08:34:24.900"/>
    <p1510:client id="{6F4CDE7A-A05E-41C6-AE52-211D08C1C8F6}" v="12" dt="2022-10-28T15:02:38.193"/>
    <p1510:client id="{6FF59085-934E-464F-AC53-8D754BE03897}" v="28" dt="2022-11-12T11:22:44.666"/>
    <p1510:client id="{742D318E-33D0-48A5-9E1A-D7AC9C0A0D7C}" v="47" dt="2022-11-09T11:32:46.854"/>
    <p1510:client id="{7FDF8E6E-A592-42F5-97AA-83212613FC08}" v="118" dt="2022-10-28T06:59:28.695"/>
    <p1510:client id="{AB86DB52-8FEE-45A2-B758-421CBA56C432}" v="23" dt="2022-11-01T11:16:32.299"/>
    <p1510:client id="{AF98B8FB-4D62-493E-AA06-24BA8CECCF81}" v="407" dt="2022-11-13T08:29:23.376"/>
    <p1510:client id="{BA2328FB-BAD6-4B89-B8AD-6B4C4D3A0087}" v="40" dt="2022-10-25T14:03:17.974"/>
    <p1510:client id="{BF183F12-58B5-4A83-97F7-5A8D54B4CFF9}" v="1" dt="2022-11-02T14:58:47.381"/>
    <p1510:client id="{BF3C3CB3-D205-4EA0-BBA3-D424D1439A8E}" v="8" dt="2022-10-24T12:48:15.120"/>
    <p1510:client id="{C1534320-899B-4F0E-AE01-F351DCF00A32}" v="371" dt="2022-11-12T11:00:33.385"/>
    <p1510:client id="{D0400CCD-D0D3-4F89-8D71-A7B6B33F0C50}" v="195" dt="2022-11-12T09:18:10.188"/>
    <p1510:client id="{D2767D25-6055-4ED0-82D6-131B00F8653A}" v="7" dt="2022-10-22T14:30:52.615"/>
    <p1510:client id="{D35A0FC2-3D05-49D1-A301-071CB2D38C78}" v="245" dt="2022-11-12T09:42:46.525"/>
    <p1510:client id="{D60BB0AA-C775-4DA9-A91A-2B4BAB28E652}" v="3" dt="2022-11-13T09:44:31.432"/>
    <p1510:client id="{DB183201-54E1-411E-9C70-B1C2C617B9CC}" v="21" dt="2022-11-13T08:34:23.913"/>
    <p1510:client id="{E96B6803-9F4B-4A82-BE87-5F3853829ECE}" v="16" dt="2022-11-14T00:35:11.548"/>
    <p1510:client id="{EDA2183F-F364-441B-9F17-554250B41862}" v="4" dt="2022-11-01T10:43:11.038"/>
    <p1510:client id="{F4CC6CCE-7384-4D36-A379-21B4E4092A1A}" v="957" dt="2022-11-12T11:51:13.602"/>
    <p1510:client id="{F571B7C4-68BA-4B38-B6A2-8E4DC6AC8367}" v="29" dt="2022-11-12T08:10:18.672"/>
    <p1510:client id="{FEC7C409-AB61-4BD6-B8C2-8298F910E14A}" v="417" dt="2022-11-13T06:05:59.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705" autoAdjust="0"/>
  </p:normalViewPr>
  <p:slideViewPr>
    <p:cSldViewPr snapToGrid="0">
      <p:cViewPr varScale="1">
        <p:scale>
          <a:sx n="57" d="100"/>
          <a:sy n="57" d="100"/>
        </p:scale>
        <p:origin x="7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武田 陽史" userId="S::20hp232@s.bgu.ac.jp::8d34fad0-3258-469e-8761-15d35285311e" providerId="AD" clId="Web-{60EF6065-4D69-4C6F-BE0B-14F712D33492}"/>
    <pc:docChg chg="modSld">
      <pc:chgData name="武田 陽史" userId="S::20hp232@s.bgu.ac.jp::8d34fad0-3258-469e-8761-15d35285311e" providerId="AD" clId="Web-{60EF6065-4D69-4C6F-BE0B-14F712D33492}" dt="2022-11-13T05:19:51.473" v="101" actId="20577"/>
      <pc:docMkLst>
        <pc:docMk/>
      </pc:docMkLst>
      <pc:sldChg chg="modSp">
        <pc:chgData name="武田 陽史" userId="S::20hp232@s.bgu.ac.jp::8d34fad0-3258-469e-8761-15d35285311e" providerId="AD" clId="Web-{60EF6065-4D69-4C6F-BE0B-14F712D33492}" dt="2022-11-13T05:19:51.473" v="101" actId="20577"/>
        <pc:sldMkLst>
          <pc:docMk/>
          <pc:sldMk cId="2538207539" sldId="294"/>
        </pc:sldMkLst>
        <pc:spChg chg="mod">
          <ac:chgData name="武田 陽史" userId="S::20hp232@s.bgu.ac.jp::8d34fad0-3258-469e-8761-15d35285311e" providerId="AD" clId="Web-{60EF6065-4D69-4C6F-BE0B-14F712D33492}" dt="2022-11-13T05:19:51.473" v="101" actId="20577"/>
          <ac:spMkLst>
            <pc:docMk/>
            <pc:sldMk cId="2538207539" sldId="294"/>
            <ac:spMk id="2" creationId="{04C09A78-A8C9-8772-8ABC-A25FFDA1960A}"/>
          </ac:spMkLst>
        </pc:spChg>
        <pc:spChg chg="mod">
          <ac:chgData name="武田 陽史" userId="S::20hp232@s.bgu.ac.jp::8d34fad0-3258-469e-8761-15d35285311e" providerId="AD" clId="Web-{60EF6065-4D69-4C6F-BE0B-14F712D33492}" dt="2022-11-13T05:19:34.988" v="97" actId="20577"/>
          <ac:spMkLst>
            <pc:docMk/>
            <pc:sldMk cId="2538207539" sldId="294"/>
            <ac:spMk id="11" creationId="{3DB2B6E5-3FF2-D044-7579-C54457B08BF5}"/>
          </ac:spMkLst>
        </pc:spChg>
      </pc:sldChg>
      <pc:sldChg chg="addSp modSp">
        <pc:chgData name="武田 陽史" userId="S::20hp232@s.bgu.ac.jp::8d34fad0-3258-469e-8761-15d35285311e" providerId="AD" clId="Web-{60EF6065-4D69-4C6F-BE0B-14F712D33492}" dt="2022-11-13T05:17:27.312" v="75" actId="20577"/>
        <pc:sldMkLst>
          <pc:docMk/>
          <pc:sldMk cId="3583807028" sldId="300"/>
        </pc:sldMkLst>
        <pc:spChg chg="add mod">
          <ac:chgData name="武田 陽史" userId="S::20hp232@s.bgu.ac.jp::8d34fad0-3258-469e-8761-15d35285311e" providerId="AD" clId="Web-{60EF6065-4D69-4C6F-BE0B-14F712D33492}" dt="2022-11-13T05:17:27.312" v="75" actId="20577"/>
          <ac:spMkLst>
            <pc:docMk/>
            <pc:sldMk cId="3583807028" sldId="300"/>
            <ac:spMk id="3" creationId="{20D695F6-734A-AB2E-7AC9-C43CF01E5F7A}"/>
          </ac:spMkLst>
        </pc:spChg>
      </pc:sldChg>
    </pc:docChg>
  </pc:docChgLst>
  <pc:docChgLst>
    <pc:chgData name="武田 陽史" userId="S::20hp232@s.bgu.ac.jp::8d34fad0-3258-469e-8761-15d35285311e" providerId="AD" clId="Web-{E96B6803-9F4B-4A82-BE87-5F3853829ECE}"/>
    <pc:docChg chg="modSld">
      <pc:chgData name="武田 陽史" userId="S::20hp232@s.bgu.ac.jp::8d34fad0-3258-469e-8761-15d35285311e" providerId="AD" clId="Web-{E96B6803-9F4B-4A82-BE87-5F3853829ECE}" dt="2022-11-14T00:35:04.032" v="14" actId="20577"/>
      <pc:docMkLst>
        <pc:docMk/>
      </pc:docMkLst>
      <pc:sldChg chg="modSp">
        <pc:chgData name="武田 陽史" userId="S::20hp232@s.bgu.ac.jp::8d34fad0-3258-469e-8761-15d35285311e" providerId="AD" clId="Web-{E96B6803-9F4B-4A82-BE87-5F3853829ECE}" dt="2022-11-14T00:35:04.032" v="14" actId="20577"/>
        <pc:sldMkLst>
          <pc:docMk/>
          <pc:sldMk cId="2792664513" sldId="265"/>
        </pc:sldMkLst>
        <pc:spChg chg="mod">
          <ac:chgData name="武田 陽史" userId="S::20hp232@s.bgu.ac.jp::8d34fad0-3258-469e-8761-15d35285311e" providerId="AD" clId="Web-{E96B6803-9F4B-4A82-BE87-5F3853829ECE}" dt="2022-11-14T00:35:04.032" v="14" actId="20577"/>
          <ac:spMkLst>
            <pc:docMk/>
            <pc:sldMk cId="2792664513" sldId="265"/>
            <ac:spMk id="3" creationId="{33B98FCF-4023-46E6-8CBE-90242B3E912D}"/>
          </ac:spMkLst>
        </pc:spChg>
      </pc:sldChg>
    </pc:docChg>
  </pc:docChgLst>
  <pc:docChgLst>
    <pc:chgData name="重田 真宏" userId="S::20hp225@s.bgu.ac.jp::437479e5-34b9-41fc-b8b0-4c31523e5d90" providerId="AD" clId="Web-{7FDF8E6E-A592-42F5-97AA-83212613FC08}"/>
    <pc:docChg chg="addSld modSld">
      <pc:chgData name="重田 真宏" userId="S::20hp225@s.bgu.ac.jp::437479e5-34b9-41fc-b8b0-4c31523e5d90" providerId="AD" clId="Web-{7FDF8E6E-A592-42F5-97AA-83212613FC08}" dt="2022-10-28T06:59:28.695" v="133" actId="20577"/>
      <pc:docMkLst>
        <pc:docMk/>
      </pc:docMkLst>
      <pc:sldChg chg="modSp">
        <pc:chgData name="重田 真宏" userId="S::20hp225@s.bgu.ac.jp::437479e5-34b9-41fc-b8b0-4c31523e5d90" providerId="AD" clId="Web-{7FDF8E6E-A592-42F5-97AA-83212613FC08}" dt="2022-10-28T06:51:27.839" v="47" actId="20577"/>
        <pc:sldMkLst>
          <pc:docMk/>
          <pc:sldMk cId="3114466457" sldId="263"/>
        </pc:sldMkLst>
        <pc:spChg chg="mod">
          <ac:chgData name="重田 真宏" userId="S::20hp225@s.bgu.ac.jp::437479e5-34b9-41fc-b8b0-4c31523e5d90" providerId="AD" clId="Web-{7FDF8E6E-A592-42F5-97AA-83212613FC08}" dt="2022-10-28T06:49:50.539" v="11" actId="20577"/>
          <ac:spMkLst>
            <pc:docMk/>
            <pc:sldMk cId="3114466457" sldId="263"/>
            <ac:spMk id="2" creationId="{DD4C8AC1-7F67-3F30-F74F-AC4CF0500CB2}"/>
          </ac:spMkLst>
        </pc:spChg>
        <pc:spChg chg="mod">
          <ac:chgData name="重田 真宏" userId="S::20hp225@s.bgu.ac.jp::437479e5-34b9-41fc-b8b0-4c31523e5d90" providerId="AD" clId="Web-{7FDF8E6E-A592-42F5-97AA-83212613FC08}" dt="2022-10-28T06:51:27.839" v="47" actId="20577"/>
          <ac:spMkLst>
            <pc:docMk/>
            <pc:sldMk cId="3114466457" sldId="263"/>
            <ac:spMk id="3" creationId="{33B98FCF-4023-46E6-8CBE-90242B3E912D}"/>
          </ac:spMkLst>
        </pc:spChg>
      </pc:sldChg>
      <pc:sldChg chg="addSp delSp modSp add mod replId setBg setClrOvrMap">
        <pc:chgData name="重田 真宏" userId="S::20hp225@s.bgu.ac.jp::437479e5-34b9-41fc-b8b0-4c31523e5d90" providerId="AD" clId="Web-{7FDF8E6E-A592-42F5-97AA-83212613FC08}" dt="2022-10-28T06:58:51.804" v="128" actId="14100"/>
        <pc:sldMkLst>
          <pc:docMk/>
          <pc:sldMk cId="2792664513" sldId="265"/>
        </pc:sldMkLst>
        <pc:spChg chg="mod">
          <ac:chgData name="重田 真宏" userId="S::20hp225@s.bgu.ac.jp::437479e5-34b9-41fc-b8b0-4c31523e5d90" providerId="AD" clId="Web-{7FDF8E6E-A592-42F5-97AA-83212613FC08}" dt="2022-10-28T06:58:51.804" v="128" actId="14100"/>
          <ac:spMkLst>
            <pc:docMk/>
            <pc:sldMk cId="2792664513" sldId="265"/>
            <ac:spMk id="2" creationId="{DD4C8AC1-7F67-3F30-F74F-AC4CF0500CB2}"/>
          </ac:spMkLst>
        </pc:spChg>
        <pc:spChg chg="mod ord">
          <ac:chgData name="重田 真宏" userId="S::20hp225@s.bgu.ac.jp::437479e5-34b9-41fc-b8b0-4c31523e5d90" providerId="AD" clId="Web-{7FDF8E6E-A592-42F5-97AA-83212613FC08}" dt="2022-10-28T06:57:53.005" v="121"/>
          <ac:spMkLst>
            <pc:docMk/>
            <pc:sldMk cId="2792664513" sldId="265"/>
            <ac:spMk id="3" creationId="{33B98FCF-4023-46E6-8CBE-90242B3E912D}"/>
          </ac:spMkLst>
        </pc:spChg>
        <pc:spChg chg="add del">
          <ac:chgData name="重田 真宏" userId="S::20hp225@s.bgu.ac.jp::437479e5-34b9-41fc-b8b0-4c31523e5d90" providerId="AD" clId="Web-{7FDF8E6E-A592-42F5-97AA-83212613FC08}" dt="2022-10-28T06:57:07.067" v="106"/>
          <ac:spMkLst>
            <pc:docMk/>
            <pc:sldMk cId="2792664513" sldId="265"/>
            <ac:spMk id="9" creationId="{F13C74B1-5B17-4795-BED0-7140497B445A}"/>
          </ac:spMkLst>
        </pc:spChg>
        <pc:spChg chg="add del">
          <ac:chgData name="重田 真宏" userId="S::20hp225@s.bgu.ac.jp::437479e5-34b9-41fc-b8b0-4c31523e5d90" providerId="AD" clId="Web-{7FDF8E6E-A592-42F5-97AA-83212613FC08}" dt="2022-10-28T06:57:07.067" v="106"/>
          <ac:spMkLst>
            <pc:docMk/>
            <pc:sldMk cId="2792664513" sldId="265"/>
            <ac:spMk id="11" creationId="{D4974D33-8DC5-464E-8C6D-BE58F0669C17}"/>
          </ac:spMkLst>
        </pc:spChg>
        <pc:spChg chg="add del">
          <ac:chgData name="重田 真宏" userId="S::20hp225@s.bgu.ac.jp::437479e5-34b9-41fc-b8b0-4c31523e5d90" providerId="AD" clId="Web-{7FDF8E6E-A592-42F5-97AA-83212613FC08}" dt="2022-10-28T06:57:12.645" v="108"/>
          <ac:spMkLst>
            <pc:docMk/>
            <pc:sldMk cId="2792664513" sldId="265"/>
            <ac:spMk id="13" creationId="{04812C46-200A-4DEB-A05E-3ED6C68C2387}"/>
          </ac:spMkLst>
        </pc:spChg>
        <pc:spChg chg="add del">
          <ac:chgData name="重田 真宏" userId="S::20hp225@s.bgu.ac.jp::437479e5-34b9-41fc-b8b0-4c31523e5d90" providerId="AD" clId="Web-{7FDF8E6E-A592-42F5-97AA-83212613FC08}" dt="2022-10-28T06:57:12.645" v="108"/>
          <ac:spMkLst>
            <pc:docMk/>
            <pc:sldMk cId="2792664513" sldId="265"/>
            <ac:spMk id="14" creationId="{D1EA859B-E555-4109-94F3-6700E046E008}"/>
          </ac:spMkLst>
        </pc:spChg>
        <pc:spChg chg="add del">
          <ac:chgData name="重田 真宏" userId="S::20hp225@s.bgu.ac.jp::437479e5-34b9-41fc-b8b0-4c31523e5d90" providerId="AD" clId="Web-{7FDF8E6E-A592-42F5-97AA-83212613FC08}" dt="2022-10-28T06:57:25.958" v="114"/>
          <ac:spMkLst>
            <pc:docMk/>
            <pc:sldMk cId="2792664513" sldId="265"/>
            <ac:spMk id="15" creationId="{7A5F0580-5EE9-419F-96EE-B6529EF6E7D0}"/>
          </ac:spMkLst>
        </pc:spChg>
        <pc:spChg chg="add del">
          <ac:chgData name="重田 真宏" userId="S::20hp225@s.bgu.ac.jp::437479e5-34b9-41fc-b8b0-4c31523e5d90" providerId="AD" clId="Web-{7FDF8E6E-A592-42F5-97AA-83212613FC08}" dt="2022-10-28T06:57:21.005" v="112"/>
          <ac:spMkLst>
            <pc:docMk/>
            <pc:sldMk cId="2792664513" sldId="265"/>
            <ac:spMk id="18" creationId="{04812C46-200A-4DEB-A05E-3ED6C68C2387}"/>
          </ac:spMkLst>
        </pc:spChg>
        <pc:spChg chg="add del">
          <ac:chgData name="重田 真宏" userId="S::20hp225@s.bgu.ac.jp::437479e5-34b9-41fc-b8b0-4c31523e5d90" providerId="AD" clId="Web-{7FDF8E6E-A592-42F5-97AA-83212613FC08}" dt="2022-10-28T06:57:21.005" v="112"/>
          <ac:spMkLst>
            <pc:docMk/>
            <pc:sldMk cId="2792664513" sldId="265"/>
            <ac:spMk id="19" creationId="{D1EA859B-E555-4109-94F3-6700E046E008}"/>
          </ac:spMkLst>
        </pc:spChg>
        <pc:spChg chg="add del">
          <ac:chgData name="重田 真宏" userId="S::20hp225@s.bgu.ac.jp::437479e5-34b9-41fc-b8b0-4c31523e5d90" providerId="AD" clId="Web-{7FDF8E6E-A592-42F5-97AA-83212613FC08}" dt="2022-10-28T06:57:25.958" v="114"/>
          <ac:spMkLst>
            <pc:docMk/>
            <pc:sldMk cId="2792664513" sldId="265"/>
            <ac:spMk id="21" creationId="{9AA72BD9-2C5A-4EDC-931F-5AA08EACA0F3}"/>
          </ac:spMkLst>
        </pc:spChg>
        <pc:spChg chg="add del">
          <ac:chgData name="重田 真宏" userId="S::20hp225@s.bgu.ac.jp::437479e5-34b9-41fc-b8b0-4c31523e5d90" providerId="AD" clId="Web-{7FDF8E6E-A592-42F5-97AA-83212613FC08}" dt="2022-10-28T06:57:25.958" v="114"/>
          <ac:spMkLst>
            <pc:docMk/>
            <pc:sldMk cId="2792664513" sldId="265"/>
            <ac:spMk id="22" creationId="{DD3981AC-7B61-4947-BCF3-F7AA7FA385B9}"/>
          </ac:spMkLst>
        </pc:spChg>
        <pc:spChg chg="add del">
          <ac:chgData name="重田 真宏" userId="S::20hp225@s.bgu.ac.jp::437479e5-34b9-41fc-b8b0-4c31523e5d90" providerId="AD" clId="Web-{7FDF8E6E-A592-42F5-97AA-83212613FC08}" dt="2022-10-28T06:57:25.958" v="114"/>
          <ac:spMkLst>
            <pc:docMk/>
            <pc:sldMk cId="2792664513" sldId="265"/>
            <ac:spMk id="23" creationId="{55D4142C-5077-457F-A6AD-3FECFDB39685}"/>
          </ac:spMkLst>
        </pc:spChg>
        <pc:spChg chg="add del">
          <ac:chgData name="重田 真宏" userId="S::20hp225@s.bgu.ac.jp::437479e5-34b9-41fc-b8b0-4c31523e5d90" providerId="AD" clId="Web-{7FDF8E6E-A592-42F5-97AA-83212613FC08}" dt="2022-10-28T06:57:33.536" v="116"/>
          <ac:spMkLst>
            <pc:docMk/>
            <pc:sldMk cId="2792664513" sldId="265"/>
            <ac:spMk id="25" creationId="{79BB35BC-D5C2-4C8B-A22A-A71E6191913B}"/>
          </ac:spMkLst>
        </pc:spChg>
        <pc:spChg chg="add del">
          <ac:chgData name="重田 真宏" userId="S::20hp225@s.bgu.ac.jp::437479e5-34b9-41fc-b8b0-4c31523e5d90" providerId="AD" clId="Web-{7FDF8E6E-A592-42F5-97AA-83212613FC08}" dt="2022-10-28T06:57:46.411" v="118"/>
          <ac:spMkLst>
            <pc:docMk/>
            <pc:sldMk cId="2792664513" sldId="265"/>
            <ac:spMk id="27" creationId="{9228552E-C8B1-4A80-8448-0787CE0FC704}"/>
          </ac:spMkLst>
        </pc:spChg>
        <pc:spChg chg="add del">
          <ac:chgData name="重田 真宏" userId="S::20hp225@s.bgu.ac.jp::437479e5-34b9-41fc-b8b0-4c31523e5d90" providerId="AD" clId="Web-{7FDF8E6E-A592-42F5-97AA-83212613FC08}" dt="2022-10-28T06:57:52.990" v="120"/>
          <ac:spMkLst>
            <pc:docMk/>
            <pc:sldMk cId="2792664513" sldId="265"/>
            <ac:spMk id="29" creationId="{357DD0D3-F869-46D0-944C-6EC60E19E351}"/>
          </ac:spMkLst>
        </pc:spChg>
        <pc:spChg chg="add">
          <ac:chgData name="重田 真宏" userId="S::20hp225@s.bgu.ac.jp::437479e5-34b9-41fc-b8b0-4c31523e5d90" providerId="AD" clId="Web-{7FDF8E6E-A592-42F5-97AA-83212613FC08}" dt="2022-10-28T06:57:53.005" v="121"/>
          <ac:spMkLst>
            <pc:docMk/>
            <pc:sldMk cId="2792664513" sldId="265"/>
            <ac:spMk id="31" creationId="{79BB35BC-D5C2-4C8B-A22A-A71E6191913B}"/>
          </ac:spMkLst>
        </pc:spChg>
        <pc:picChg chg="add mod ord">
          <ac:chgData name="重田 真宏" userId="S::20hp225@s.bgu.ac.jp::437479e5-34b9-41fc-b8b0-4c31523e5d90" providerId="AD" clId="Web-{7FDF8E6E-A592-42F5-97AA-83212613FC08}" dt="2022-10-28T06:57:53.005" v="121"/>
          <ac:picMkLst>
            <pc:docMk/>
            <pc:sldMk cId="2792664513" sldId="265"/>
            <ac:picMk id="4" creationId="{A40F8F12-7519-6C5D-BBCF-4618D1323AC4}"/>
          </ac:picMkLst>
        </pc:picChg>
        <pc:cxnChg chg="add del">
          <ac:chgData name="重田 真宏" userId="S::20hp225@s.bgu.ac.jp::437479e5-34b9-41fc-b8b0-4c31523e5d90" providerId="AD" clId="Web-{7FDF8E6E-A592-42F5-97AA-83212613FC08}" dt="2022-10-28T06:57:17.254" v="110"/>
          <ac:cxnSpMkLst>
            <pc:docMk/>
            <pc:sldMk cId="2792664513" sldId="265"/>
            <ac:cxnSpMk id="16" creationId="{A7F400EE-A8A5-48AF-B4D6-291B52C6F0B0}"/>
          </ac:cxnSpMkLst>
        </pc:cxnChg>
      </pc:sldChg>
      <pc:sldChg chg="add replId">
        <pc:chgData name="重田 真宏" userId="S::20hp225@s.bgu.ac.jp::437479e5-34b9-41fc-b8b0-4c31523e5d90" providerId="AD" clId="Web-{7FDF8E6E-A592-42F5-97AA-83212613FC08}" dt="2022-10-28T06:59:19.148" v="129"/>
        <pc:sldMkLst>
          <pc:docMk/>
          <pc:sldMk cId="520444114" sldId="266"/>
        </pc:sldMkLst>
      </pc:sldChg>
      <pc:sldChg chg="modSp add replId">
        <pc:chgData name="重田 真宏" userId="S::20hp225@s.bgu.ac.jp::437479e5-34b9-41fc-b8b0-4c31523e5d90" providerId="AD" clId="Web-{7FDF8E6E-A592-42F5-97AA-83212613FC08}" dt="2022-10-28T06:59:28.695" v="133" actId="20577"/>
        <pc:sldMkLst>
          <pc:docMk/>
          <pc:sldMk cId="17379640" sldId="267"/>
        </pc:sldMkLst>
        <pc:spChg chg="mod">
          <ac:chgData name="重田 真宏" userId="S::20hp225@s.bgu.ac.jp::437479e5-34b9-41fc-b8b0-4c31523e5d90" providerId="AD" clId="Web-{7FDF8E6E-A592-42F5-97AA-83212613FC08}" dt="2022-10-28T06:59:28.695" v="133" actId="20577"/>
          <ac:spMkLst>
            <pc:docMk/>
            <pc:sldMk cId="17379640" sldId="267"/>
            <ac:spMk id="2" creationId="{D7B4B02F-AD18-1063-D29F-655B949A42D0}"/>
          </ac:spMkLst>
        </pc:spChg>
      </pc:sldChg>
    </pc:docChg>
  </pc:docChgLst>
  <pc:docChgLst>
    <pc:chgData name="武田 陽史" userId="S::20hp232@s.bgu.ac.jp::8d34fad0-3258-469e-8761-15d35285311e" providerId="AD" clId="Web-{AF98B8FB-4D62-493E-AA06-24BA8CECCF81}"/>
    <pc:docChg chg="addSld delSld modSld modSection">
      <pc:chgData name="武田 陽史" userId="S::20hp232@s.bgu.ac.jp::8d34fad0-3258-469e-8761-15d35285311e" providerId="AD" clId="Web-{AF98B8FB-4D62-493E-AA06-24BA8CECCF81}" dt="2022-11-13T08:29:23.376" v="229"/>
      <pc:docMkLst>
        <pc:docMk/>
      </pc:docMkLst>
      <pc:sldChg chg="modSp">
        <pc:chgData name="武田 陽史" userId="S::20hp232@s.bgu.ac.jp::8d34fad0-3258-469e-8761-15d35285311e" providerId="AD" clId="Web-{AF98B8FB-4D62-493E-AA06-24BA8CECCF81}" dt="2022-11-13T08:24:04.005" v="211" actId="20577"/>
        <pc:sldMkLst>
          <pc:docMk/>
          <pc:sldMk cId="4190880092" sldId="272"/>
        </pc:sldMkLst>
        <pc:spChg chg="mod">
          <ac:chgData name="武田 陽史" userId="S::20hp232@s.bgu.ac.jp::8d34fad0-3258-469e-8761-15d35285311e" providerId="AD" clId="Web-{AF98B8FB-4D62-493E-AA06-24BA8CECCF81}" dt="2022-11-13T08:24:04.005" v="211" actId="20577"/>
          <ac:spMkLst>
            <pc:docMk/>
            <pc:sldMk cId="4190880092" sldId="272"/>
            <ac:spMk id="3" creationId="{26E9136F-AEB4-B4CB-724F-7674EFE4F728}"/>
          </ac:spMkLst>
        </pc:spChg>
      </pc:sldChg>
      <pc:sldChg chg="addSp delSp modSp">
        <pc:chgData name="武田 陽史" userId="S::20hp232@s.bgu.ac.jp::8d34fad0-3258-469e-8761-15d35285311e" providerId="AD" clId="Web-{AF98B8FB-4D62-493E-AA06-24BA8CECCF81}" dt="2022-11-13T08:28:35.719" v="228" actId="20577"/>
        <pc:sldMkLst>
          <pc:docMk/>
          <pc:sldMk cId="1559844544" sldId="273"/>
        </pc:sldMkLst>
        <pc:spChg chg="add del mod">
          <ac:chgData name="武田 陽史" userId="S::20hp232@s.bgu.ac.jp::8d34fad0-3258-469e-8761-15d35285311e" providerId="AD" clId="Web-{AF98B8FB-4D62-493E-AA06-24BA8CECCF81}" dt="2022-11-13T08:28:04.999" v="223"/>
          <ac:spMkLst>
            <pc:docMk/>
            <pc:sldMk cId="1559844544" sldId="273"/>
            <ac:spMk id="2" creationId="{3A0E3B9C-C56D-9C1F-955B-117785644D3B}"/>
          </ac:spMkLst>
        </pc:spChg>
        <pc:spChg chg="add mod">
          <ac:chgData name="武田 陽史" userId="S::20hp232@s.bgu.ac.jp::8d34fad0-3258-469e-8761-15d35285311e" providerId="AD" clId="Web-{AF98B8FB-4D62-493E-AA06-24BA8CECCF81}" dt="2022-11-13T08:28:35.719" v="228" actId="20577"/>
          <ac:spMkLst>
            <pc:docMk/>
            <pc:sldMk cId="1559844544" sldId="273"/>
            <ac:spMk id="4" creationId="{67FFF812-08C8-CB5A-94DB-999E99975D06}"/>
          </ac:spMkLst>
        </pc:spChg>
      </pc:sldChg>
      <pc:sldChg chg="addSp">
        <pc:chgData name="武田 陽史" userId="S::20hp232@s.bgu.ac.jp::8d34fad0-3258-469e-8761-15d35285311e" providerId="AD" clId="Web-{AF98B8FB-4D62-493E-AA06-24BA8CECCF81}" dt="2022-11-13T08:29:23.376" v="229"/>
        <pc:sldMkLst>
          <pc:docMk/>
          <pc:sldMk cId="801694530" sldId="276"/>
        </pc:sldMkLst>
        <pc:spChg chg="add">
          <ac:chgData name="武田 陽史" userId="S::20hp232@s.bgu.ac.jp::8d34fad0-3258-469e-8761-15d35285311e" providerId="AD" clId="Web-{AF98B8FB-4D62-493E-AA06-24BA8CECCF81}" dt="2022-11-13T08:29:23.376" v="229"/>
          <ac:spMkLst>
            <pc:docMk/>
            <pc:sldMk cId="801694530" sldId="276"/>
            <ac:spMk id="7" creationId="{53746220-32AA-80AF-6459-860A86675B6B}"/>
          </ac:spMkLst>
        </pc:spChg>
      </pc:sldChg>
      <pc:sldChg chg="delSp modSp delAnim">
        <pc:chgData name="武田 陽史" userId="S::20hp232@s.bgu.ac.jp::8d34fad0-3258-469e-8761-15d35285311e" providerId="AD" clId="Web-{AF98B8FB-4D62-493E-AA06-24BA8CECCF81}" dt="2022-11-13T08:13:21.747" v="48" actId="20577"/>
        <pc:sldMkLst>
          <pc:docMk/>
          <pc:sldMk cId="462189846" sldId="296"/>
        </pc:sldMkLst>
        <pc:spChg chg="mod">
          <ac:chgData name="武田 陽史" userId="S::20hp232@s.bgu.ac.jp::8d34fad0-3258-469e-8761-15d35285311e" providerId="AD" clId="Web-{AF98B8FB-4D62-493E-AA06-24BA8CECCF81}" dt="2022-11-13T08:13:21.747" v="48" actId="20577"/>
          <ac:spMkLst>
            <pc:docMk/>
            <pc:sldMk cId="462189846" sldId="296"/>
            <ac:spMk id="5" creationId="{E7EB9827-98E7-9242-86DD-4BE94F699272}"/>
          </ac:spMkLst>
        </pc:spChg>
        <pc:spChg chg="del">
          <ac:chgData name="武田 陽史" userId="S::20hp232@s.bgu.ac.jp::8d34fad0-3258-469e-8761-15d35285311e" providerId="AD" clId="Web-{AF98B8FB-4D62-493E-AA06-24BA8CECCF81}" dt="2022-11-13T08:10:03.569" v="6"/>
          <ac:spMkLst>
            <pc:docMk/>
            <pc:sldMk cId="462189846" sldId="296"/>
            <ac:spMk id="9" creationId="{9FD89ED1-CC50-A902-36D8-0733F312EDB5}"/>
          </ac:spMkLst>
        </pc:spChg>
        <pc:spChg chg="mod">
          <ac:chgData name="武田 陽史" userId="S::20hp232@s.bgu.ac.jp::8d34fad0-3258-469e-8761-15d35285311e" providerId="AD" clId="Web-{AF98B8FB-4D62-493E-AA06-24BA8CECCF81}" dt="2022-11-13T08:12:14.323" v="36" actId="20577"/>
          <ac:spMkLst>
            <pc:docMk/>
            <pc:sldMk cId="462189846" sldId="296"/>
            <ac:spMk id="10" creationId="{5F8E74EB-86CB-441F-F4E6-CA25049E1FA4}"/>
          </ac:spMkLst>
        </pc:spChg>
        <pc:spChg chg="mod">
          <ac:chgData name="武田 陽史" userId="S::20hp232@s.bgu.ac.jp::8d34fad0-3258-469e-8761-15d35285311e" providerId="AD" clId="Web-{AF98B8FB-4D62-493E-AA06-24BA8CECCF81}" dt="2022-11-13T08:12:20.464" v="37" actId="1076"/>
          <ac:spMkLst>
            <pc:docMk/>
            <pc:sldMk cId="462189846" sldId="296"/>
            <ac:spMk id="14" creationId="{8BEE715E-31BC-C378-B2B7-19438D4956F0}"/>
          </ac:spMkLst>
        </pc:spChg>
        <pc:spChg chg="mod">
          <ac:chgData name="武田 陽史" userId="S::20hp232@s.bgu.ac.jp::8d34fad0-3258-469e-8761-15d35285311e" providerId="AD" clId="Web-{AF98B8FB-4D62-493E-AA06-24BA8CECCF81}" dt="2022-11-13T08:12:25.792" v="38" actId="1076"/>
          <ac:spMkLst>
            <pc:docMk/>
            <pc:sldMk cId="462189846" sldId="296"/>
            <ac:spMk id="18" creationId="{EEA5C47B-967E-F350-B73D-6CCAEAB5A5AE}"/>
          </ac:spMkLst>
        </pc:spChg>
      </pc:sldChg>
      <pc:sldChg chg="del">
        <pc:chgData name="武田 陽史" userId="S::20hp232@s.bgu.ac.jp::8d34fad0-3258-469e-8761-15d35285311e" providerId="AD" clId="Web-{AF98B8FB-4D62-493E-AA06-24BA8CECCF81}" dt="2022-11-13T08:08:47.739" v="0"/>
        <pc:sldMkLst>
          <pc:docMk/>
          <pc:sldMk cId="1890412250" sldId="298"/>
        </pc:sldMkLst>
      </pc:sldChg>
      <pc:sldChg chg="modSp">
        <pc:chgData name="武田 陽史" userId="S::20hp232@s.bgu.ac.jp::8d34fad0-3258-469e-8761-15d35285311e" providerId="AD" clId="Web-{AF98B8FB-4D62-493E-AA06-24BA8CECCF81}" dt="2022-11-13T08:14:32.155" v="52" actId="20577"/>
        <pc:sldMkLst>
          <pc:docMk/>
          <pc:sldMk cId="623083028" sldId="299"/>
        </pc:sldMkLst>
        <pc:spChg chg="mod">
          <ac:chgData name="武田 陽史" userId="S::20hp232@s.bgu.ac.jp::8d34fad0-3258-469e-8761-15d35285311e" providerId="AD" clId="Web-{AF98B8FB-4D62-493E-AA06-24BA8CECCF81}" dt="2022-11-13T08:13:55.013" v="50" actId="1076"/>
          <ac:spMkLst>
            <pc:docMk/>
            <pc:sldMk cId="623083028" sldId="299"/>
            <ac:spMk id="4" creationId="{2F004A26-3BE8-D77F-9D16-091D4CE34AA4}"/>
          </ac:spMkLst>
        </pc:spChg>
        <pc:spChg chg="mod">
          <ac:chgData name="武田 陽史" userId="S::20hp232@s.bgu.ac.jp::8d34fad0-3258-469e-8761-15d35285311e" providerId="AD" clId="Web-{AF98B8FB-4D62-493E-AA06-24BA8CECCF81}" dt="2022-11-13T08:14:32.155" v="52" actId="20577"/>
          <ac:spMkLst>
            <pc:docMk/>
            <pc:sldMk cId="623083028" sldId="299"/>
            <ac:spMk id="5" creationId="{9349C000-1C1F-F26A-4AC7-E490EE3D750F}"/>
          </ac:spMkLst>
        </pc:spChg>
      </pc:sldChg>
      <pc:sldChg chg="modSp add replId">
        <pc:chgData name="武田 陽史" userId="S::20hp232@s.bgu.ac.jp::8d34fad0-3258-469e-8761-15d35285311e" providerId="AD" clId="Web-{AF98B8FB-4D62-493E-AA06-24BA8CECCF81}" dt="2022-11-13T08:19:20.074" v="94" actId="20577"/>
        <pc:sldMkLst>
          <pc:docMk/>
          <pc:sldMk cId="1873596379" sldId="301"/>
        </pc:sldMkLst>
        <pc:spChg chg="mod">
          <ac:chgData name="武田 陽史" userId="S::20hp232@s.bgu.ac.jp::8d34fad0-3258-469e-8761-15d35285311e" providerId="AD" clId="Web-{AF98B8FB-4D62-493E-AA06-24BA8CECCF81}" dt="2022-11-13T08:17:45.696" v="88" actId="20577"/>
          <ac:spMkLst>
            <pc:docMk/>
            <pc:sldMk cId="1873596379" sldId="301"/>
            <ac:spMk id="5" creationId="{9349C000-1C1F-F26A-4AC7-E490EE3D750F}"/>
          </ac:spMkLst>
        </pc:spChg>
        <pc:spChg chg="mod">
          <ac:chgData name="武田 陽史" userId="S::20hp232@s.bgu.ac.jp::8d34fad0-3258-469e-8761-15d35285311e" providerId="AD" clId="Web-{AF98B8FB-4D62-493E-AA06-24BA8CECCF81}" dt="2022-11-13T08:19:20.074" v="94" actId="20577"/>
          <ac:spMkLst>
            <pc:docMk/>
            <pc:sldMk cId="1873596379" sldId="301"/>
            <ac:spMk id="9" creationId="{547B6AC1-6F37-FDFF-F6C0-7DAE53B775E6}"/>
          </ac:spMkLst>
        </pc:spChg>
        <pc:spChg chg="mod">
          <ac:chgData name="武田 陽史" userId="S::20hp232@s.bgu.ac.jp::8d34fad0-3258-469e-8761-15d35285311e" providerId="AD" clId="Web-{AF98B8FB-4D62-493E-AA06-24BA8CECCF81}" dt="2022-11-13T08:17:57.290" v="89" actId="1076"/>
          <ac:spMkLst>
            <pc:docMk/>
            <pc:sldMk cId="1873596379" sldId="301"/>
            <ac:spMk id="12" creationId="{E99CAB04-4FBE-E241-E2F0-78DF86A7C843}"/>
          </ac:spMkLst>
        </pc:spChg>
        <pc:spChg chg="mod">
          <ac:chgData name="武田 陽史" userId="S::20hp232@s.bgu.ac.jp::8d34fad0-3258-469e-8761-15d35285311e" providerId="AD" clId="Web-{AF98B8FB-4D62-493E-AA06-24BA8CECCF81}" dt="2022-11-13T08:17:57.306" v="90" actId="1076"/>
          <ac:spMkLst>
            <pc:docMk/>
            <pc:sldMk cId="1873596379" sldId="301"/>
            <ac:spMk id="14" creationId="{FDBDC69B-ECA5-DFE5-783B-5618B3EB4B88}"/>
          </ac:spMkLst>
        </pc:spChg>
        <pc:spChg chg="mod">
          <ac:chgData name="武田 陽史" userId="S::20hp232@s.bgu.ac.jp::8d34fad0-3258-469e-8761-15d35285311e" providerId="AD" clId="Web-{AF98B8FB-4D62-493E-AA06-24BA8CECCF81}" dt="2022-11-13T08:17:57.322" v="91" actId="1076"/>
          <ac:spMkLst>
            <pc:docMk/>
            <pc:sldMk cId="1873596379" sldId="301"/>
            <ac:spMk id="15" creationId="{0B903B44-4D15-CB5F-5440-79517AE64D64}"/>
          </ac:spMkLst>
        </pc:spChg>
      </pc:sldChg>
      <pc:sldChg chg="add del replId">
        <pc:chgData name="武田 陽史" userId="S::20hp232@s.bgu.ac.jp::8d34fad0-3258-469e-8761-15d35285311e" providerId="AD" clId="Web-{AF98B8FB-4D62-493E-AA06-24BA8CECCF81}" dt="2022-11-13T08:25:59.992" v="215"/>
        <pc:sldMkLst>
          <pc:docMk/>
          <pc:sldMk cId="703247864" sldId="302"/>
        </pc:sldMkLst>
      </pc:sldChg>
      <pc:sldChg chg="new del">
        <pc:chgData name="武田 陽史" userId="S::20hp232@s.bgu.ac.jp::8d34fad0-3258-469e-8761-15d35285311e" providerId="AD" clId="Web-{AF98B8FB-4D62-493E-AA06-24BA8CECCF81}" dt="2022-11-13T08:25:48.383" v="213"/>
        <pc:sldMkLst>
          <pc:docMk/>
          <pc:sldMk cId="2544712045" sldId="302"/>
        </pc:sldMkLst>
      </pc:sldChg>
    </pc:docChg>
  </pc:docChgLst>
  <pc:docChgLst>
    <pc:chgData name="武田 陽史" userId="S::20hp232@s.bgu.ac.jp::8d34fad0-3258-469e-8761-15d35285311e" providerId="AD" clId="Web-{0C1688BD-BF68-43D0-9592-483628658278}"/>
    <pc:docChg chg="modSld">
      <pc:chgData name="武田 陽史" userId="S::20hp232@s.bgu.ac.jp::8d34fad0-3258-469e-8761-15d35285311e" providerId="AD" clId="Web-{0C1688BD-BF68-43D0-9592-483628658278}" dt="2022-11-02T10:46:15.162" v="41" actId="20577"/>
      <pc:docMkLst>
        <pc:docMk/>
      </pc:docMkLst>
      <pc:sldChg chg="modSp">
        <pc:chgData name="武田 陽史" userId="S::20hp232@s.bgu.ac.jp::8d34fad0-3258-469e-8761-15d35285311e" providerId="AD" clId="Web-{0C1688BD-BF68-43D0-9592-483628658278}" dt="2022-11-02T10:40:15.718" v="5" actId="20577"/>
        <pc:sldMkLst>
          <pc:docMk/>
          <pc:sldMk cId="914262676" sldId="258"/>
        </pc:sldMkLst>
        <pc:spChg chg="mod">
          <ac:chgData name="武田 陽史" userId="S::20hp232@s.bgu.ac.jp::8d34fad0-3258-469e-8761-15d35285311e" providerId="AD" clId="Web-{0C1688BD-BF68-43D0-9592-483628658278}" dt="2022-11-02T10:40:15.718" v="5" actId="20577"/>
          <ac:spMkLst>
            <pc:docMk/>
            <pc:sldMk cId="914262676" sldId="258"/>
            <ac:spMk id="10" creationId="{4E42DBB4-7AA2-7536-A077-77D49F334EF6}"/>
          </ac:spMkLst>
        </pc:spChg>
      </pc:sldChg>
      <pc:sldChg chg="modSp">
        <pc:chgData name="武田 陽史" userId="S::20hp232@s.bgu.ac.jp::8d34fad0-3258-469e-8761-15d35285311e" providerId="AD" clId="Web-{0C1688BD-BF68-43D0-9592-483628658278}" dt="2022-11-02T10:46:15.162" v="41" actId="20577"/>
        <pc:sldMkLst>
          <pc:docMk/>
          <pc:sldMk cId="1393972198" sldId="259"/>
        </pc:sldMkLst>
        <pc:spChg chg="mod">
          <ac:chgData name="武田 陽史" userId="S::20hp232@s.bgu.ac.jp::8d34fad0-3258-469e-8761-15d35285311e" providerId="AD" clId="Web-{0C1688BD-BF68-43D0-9592-483628658278}" dt="2022-11-02T10:46:15.162" v="41" actId="20577"/>
          <ac:spMkLst>
            <pc:docMk/>
            <pc:sldMk cId="1393972198" sldId="259"/>
            <ac:spMk id="6" creationId="{74792EFA-A44B-0641-5969-0D894DFB24AE}"/>
          </ac:spMkLst>
        </pc:spChg>
      </pc:sldChg>
    </pc:docChg>
  </pc:docChgLst>
  <pc:docChgLst>
    <pc:chgData name="重田 真宏" userId="S::20hp225@s.bgu.ac.jp::437479e5-34b9-41fc-b8b0-4c31523e5d90" providerId="AD" clId="Web-{2DA45FAA-8D31-45BF-907B-63652F5C2AD6}"/>
    <pc:docChg chg="delSld modSection">
      <pc:chgData name="重田 真宏" userId="S::20hp225@s.bgu.ac.jp::437479e5-34b9-41fc-b8b0-4c31523e5d90" providerId="AD" clId="Web-{2DA45FAA-8D31-45BF-907B-63652F5C2AD6}" dt="2022-10-30T15:33:44.553" v="0"/>
      <pc:docMkLst>
        <pc:docMk/>
      </pc:docMkLst>
      <pc:sldChg chg="del">
        <pc:chgData name="重田 真宏" userId="S::20hp225@s.bgu.ac.jp::437479e5-34b9-41fc-b8b0-4c31523e5d90" providerId="AD" clId="Web-{2DA45FAA-8D31-45BF-907B-63652F5C2AD6}" dt="2022-10-30T15:33:44.553" v="0"/>
        <pc:sldMkLst>
          <pc:docMk/>
          <pc:sldMk cId="3318385215" sldId="264"/>
        </pc:sldMkLst>
      </pc:sldChg>
    </pc:docChg>
  </pc:docChgLst>
  <pc:docChgLst>
    <pc:chgData name="武田 陽史" userId="S::20hp232@s.bgu.ac.jp::8d34fad0-3258-469e-8761-15d35285311e" providerId="AD" clId="Web-{2C6DF7F3-996D-47D8-8811-7B0AC7B96193}"/>
    <pc:docChg chg="modSld">
      <pc:chgData name="武田 陽史" userId="S::20hp232@s.bgu.ac.jp::8d34fad0-3258-469e-8761-15d35285311e" providerId="AD" clId="Web-{2C6DF7F3-996D-47D8-8811-7B0AC7B96193}" dt="2022-11-13T07:29:28.044" v="118" actId="1076"/>
      <pc:docMkLst>
        <pc:docMk/>
      </pc:docMkLst>
      <pc:sldChg chg="modSp">
        <pc:chgData name="武田 陽史" userId="S::20hp232@s.bgu.ac.jp::8d34fad0-3258-469e-8761-15d35285311e" providerId="AD" clId="Web-{2C6DF7F3-996D-47D8-8811-7B0AC7B96193}" dt="2022-11-13T07:00:11.784" v="1" actId="1076"/>
        <pc:sldMkLst>
          <pc:docMk/>
          <pc:sldMk cId="3643596747" sldId="271"/>
        </pc:sldMkLst>
        <pc:spChg chg="mod">
          <ac:chgData name="武田 陽史" userId="S::20hp232@s.bgu.ac.jp::8d34fad0-3258-469e-8761-15d35285311e" providerId="AD" clId="Web-{2C6DF7F3-996D-47D8-8811-7B0AC7B96193}" dt="2022-11-13T07:00:04.815" v="0" actId="1076"/>
          <ac:spMkLst>
            <pc:docMk/>
            <pc:sldMk cId="3643596747" sldId="271"/>
            <ac:spMk id="4" creationId="{2F004A26-3BE8-D77F-9D16-091D4CE34AA4}"/>
          </ac:spMkLst>
        </pc:spChg>
        <pc:spChg chg="mod">
          <ac:chgData name="武田 陽史" userId="S::20hp232@s.bgu.ac.jp::8d34fad0-3258-469e-8761-15d35285311e" providerId="AD" clId="Web-{2C6DF7F3-996D-47D8-8811-7B0AC7B96193}" dt="2022-11-13T07:00:11.784" v="1" actId="1076"/>
          <ac:spMkLst>
            <pc:docMk/>
            <pc:sldMk cId="3643596747" sldId="271"/>
            <ac:spMk id="5" creationId="{354CA865-0912-CD3F-FA6B-4F8781F2E936}"/>
          </ac:spMkLst>
        </pc:spChg>
      </pc:sldChg>
      <pc:sldChg chg="addSp modSp">
        <pc:chgData name="武田 陽史" userId="S::20hp232@s.bgu.ac.jp::8d34fad0-3258-469e-8761-15d35285311e" providerId="AD" clId="Web-{2C6DF7F3-996D-47D8-8811-7B0AC7B96193}" dt="2022-11-13T07:29:28.044" v="118" actId="1076"/>
        <pc:sldMkLst>
          <pc:docMk/>
          <pc:sldMk cId="623083028" sldId="299"/>
        </pc:sldMkLst>
        <pc:spChg chg="mod">
          <ac:chgData name="武田 陽史" userId="S::20hp232@s.bgu.ac.jp::8d34fad0-3258-469e-8761-15d35285311e" providerId="AD" clId="Web-{2C6DF7F3-996D-47D8-8811-7B0AC7B96193}" dt="2022-11-13T07:27:36.276" v="88" actId="20577"/>
          <ac:spMkLst>
            <pc:docMk/>
            <pc:sldMk cId="623083028" sldId="299"/>
            <ac:spMk id="5" creationId="{9349C000-1C1F-F26A-4AC7-E490EE3D750F}"/>
          </ac:spMkLst>
        </pc:spChg>
        <pc:spChg chg="mod">
          <ac:chgData name="武田 陽史" userId="S::20hp232@s.bgu.ac.jp::8d34fad0-3258-469e-8761-15d35285311e" providerId="AD" clId="Web-{2C6DF7F3-996D-47D8-8811-7B0AC7B96193}" dt="2022-11-13T07:23:28.880" v="19" actId="14100"/>
          <ac:spMkLst>
            <pc:docMk/>
            <pc:sldMk cId="623083028" sldId="299"/>
            <ac:spMk id="6" creationId="{9CCB2068-3B25-CEBD-7517-F3D9219382FB}"/>
          </ac:spMkLst>
        </pc:spChg>
        <pc:spChg chg="mod">
          <ac:chgData name="武田 陽史" userId="S::20hp232@s.bgu.ac.jp::8d34fad0-3258-469e-8761-15d35285311e" providerId="AD" clId="Web-{2C6DF7F3-996D-47D8-8811-7B0AC7B96193}" dt="2022-11-13T07:26:06.368" v="78" actId="14100"/>
          <ac:spMkLst>
            <pc:docMk/>
            <pc:sldMk cId="623083028" sldId="299"/>
            <ac:spMk id="7" creationId="{8EDC8B29-5ACD-4397-A615-C745F1D77348}"/>
          </ac:spMkLst>
        </pc:spChg>
        <pc:spChg chg="add mod">
          <ac:chgData name="武田 陽史" userId="S::20hp232@s.bgu.ac.jp::8d34fad0-3258-469e-8761-15d35285311e" providerId="AD" clId="Web-{2C6DF7F3-996D-47D8-8811-7B0AC7B96193}" dt="2022-11-13T07:22:15.878" v="13" actId="20577"/>
          <ac:spMkLst>
            <pc:docMk/>
            <pc:sldMk cId="623083028" sldId="299"/>
            <ac:spMk id="9" creationId="{547B6AC1-6F37-FDFF-F6C0-7DAE53B775E6}"/>
          </ac:spMkLst>
        </pc:spChg>
        <pc:spChg chg="add mod">
          <ac:chgData name="武田 陽史" userId="S::20hp232@s.bgu.ac.jp::8d34fad0-3258-469e-8761-15d35285311e" providerId="AD" clId="Web-{2C6DF7F3-996D-47D8-8811-7B0AC7B96193}" dt="2022-11-13T07:22:47.082" v="16" actId="1076"/>
          <ac:spMkLst>
            <pc:docMk/>
            <pc:sldMk cId="623083028" sldId="299"/>
            <ac:spMk id="11" creationId="{72CF628E-719A-3DB3-5E8E-76A7CFFC0F26}"/>
          </ac:spMkLst>
        </pc:spChg>
        <pc:spChg chg="add mod">
          <ac:chgData name="武田 陽史" userId="S::20hp232@s.bgu.ac.jp::8d34fad0-3258-469e-8761-15d35285311e" providerId="AD" clId="Web-{2C6DF7F3-996D-47D8-8811-7B0AC7B96193}" dt="2022-11-13T07:28:00.698" v="99" actId="1076"/>
          <ac:spMkLst>
            <pc:docMk/>
            <pc:sldMk cId="623083028" sldId="299"/>
            <ac:spMk id="12" creationId="{E99CAB04-4FBE-E241-E2F0-78DF86A7C843}"/>
          </ac:spMkLst>
        </pc:spChg>
        <pc:spChg chg="add mod">
          <ac:chgData name="武田 陽史" userId="S::20hp232@s.bgu.ac.jp::8d34fad0-3258-469e-8761-15d35285311e" providerId="AD" clId="Web-{2C6DF7F3-996D-47D8-8811-7B0AC7B96193}" dt="2022-11-13T07:28:28.496" v="104"/>
          <ac:spMkLst>
            <pc:docMk/>
            <pc:sldMk cId="623083028" sldId="299"/>
            <ac:spMk id="14" creationId="{FDBDC69B-ECA5-DFE5-783B-5618B3EB4B88}"/>
          </ac:spMkLst>
        </pc:spChg>
        <pc:spChg chg="add mod">
          <ac:chgData name="武田 陽史" userId="S::20hp232@s.bgu.ac.jp::8d34fad0-3258-469e-8761-15d35285311e" providerId="AD" clId="Web-{2C6DF7F3-996D-47D8-8811-7B0AC7B96193}" dt="2022-11-13T07:29:28.044" v="118" actId="1076"/>
          <ac:spMkLst>
            <pc:docMk/>
            <pc:sldMk cId="623083028" sldId="299"/>
            <ac:spMk id="15" creationId="{0B903B44-4D15-CB5F-5440-79517AE64D64}"/>
          </ac:spMkLst>
        </pc:spChg>
      </pc:sldChg>
    </pc:docChg>
  </pc:docChgLst>
  <pc:docChgLst>
    <pc:chgData name="武田 陽史" userId="S::20hp232@s.bgu.ac.jp::8d34fad0-3258-469e-8761-15d35285311e" providerId="AD" clId="Web-{742D318E-33D0-48A5-9E1A-D7AC9C0A0D7C}"/>
    <pc:docChg chg="modSld">
      <pc:chgData name="武田 陽史" userId="S::20hp232@s.bgu.ac.jp::8d34fad0-3258-469e-8761-15d35285311e" providerId="AD" clId="Web-{742D318E-33D0-48A5-9E1A-D7AC9C0A0D7C}" dt="2022-11-09T11:32:46.854" v="42" actId="1076"/>
      <pc:docMkLst>
        <pc:docMk/>
      </pc:docMkLst>
      <pc:sldChg chg="addSp modSp">
        <pc:chgData name="武田 陽史" userId="S::20hp232@s.bgu.ac.jp::8d34fad0-3258-469e-8761-15d35285311e" providerId="AD" clId="Web-{742D318E-33D0-48A5-9E1A-D7AC9C0A0D7C}" dt="2022-11-09T11:32:46.854" v="42" actId="1076"/>
        <pc:sldMkLst>
          <pc:docMk/>
          <pc:sldMk cId="17379640" sldId="267"/>
        </pc:sldMkLst>
        <pc:spChg chg="mod">
          <ac:chgData name="武田 陽史" userId="S::20hp232@s.bgu.ac.jp::8d34fad0-3258-469e-8761-15d35285311e" providerId="AD" clId="Web-{742D318E-33D0-48A5-9E1A-D7AC9C0A0D7C}" dt="2022-11-09T11:18:31.749" v="14" actId="20577"/>
          <ac:spMkLst>
            <pc:docMk/>
            <pc:sldMk cId="17379640" sldId="267"/>
            <ac:spMk id="2" creationId="{D7B4B02F-AD18-1063-D29F-655B949A42D0}"/>
          </ac:spMkLst>
        </pc:spChg>
        <pc:spChg chg="add mod">
          <ac:chgData name="武田 陽史" userId="S::20hp232@s.bgu.ac.jp::8d34fad0-3258-469e-8761-15d35285311e" providerId="AD" clId="Web-{742D318E-33D0-48A5-9E1A-D7AC9C0A0D7C}" dt="2022-11-09T11:31:53.696" v="35" actId="14100"/>
          <ac:spMkLst>
            <pc:docMk/>
            <pc:sldMk cId="17379640" sldId="267"/>
            <ac:spMk id="3" creationId="{6AE4E698-99E4-EDE1-7CDF-0638AE401E44}"/>
          </ac:spMkLst>
        </pc:spChg>
        <pc:spChg chg="add mod">
          <ac:chgData name="武田 陽史" userId="S::20hp232@s.bgu.ac.jp::8d34fad0-3258-469e-8761-15d35285311e" providerId="AD" clId="Web-{742D318E-33D0-48A5-9E1A-D7AC9C0A0D7C}" dt="2022-11-09T11:32:46.854" v="42" actId="1076"/>
          <ac:spMkLst>
            <pc:docMk/>
            <pc:sldMk cId="17379640" sldId="267"/>
            <ac:spMk id="4" creationId="{F36CFFB9-2991-A143-2C3C-549D51B81C40}"/>
          </ac:spMkLst>
        </pc:spChg>
      </pc:sldChg>
    </pc:docChg>
  </pc:docChgLst>
  <pc:docChgLst>
    <pc:chgData name="重田 真宏" userId="S::20hp225@s.bgu.ac.jp::437479e5-34b9-41fc-b8b0-4c31523e5d90" providerId="AD" clId="Web-{BF183F12-58B5-4A83-97F7-5A8D54B4CFF9}"/>
    <pc:docChg chg="modSld">
      <pc:chgData name="重田 真宏" userId="S::20hp225@s.bgu.ac.jp::437479e5-34b9-41fc-b8b0-4c31523e5d90" providerId="AD" clId="Web-{BF183F12-58B5-4A83-97F7-5A8D54B4CFF9}" dt="2022-11-02T14:58:47.381" v="0" actId="1076"/>
      <pc:docMkLst>
        <pc:docMk/>
      </pc:docMkLst>
      <pc:sldChg chg="modSp">
        <pc:chgData name="重田 真宏" userId="S::20hp225@s.bgu.ac.jp::437479e5-34b9-41fc-b8b0-4c31523e5d90" providerId="AD" clId="Web-{BF183F12-58B5-4A83-97F7-5A8D54B4CFF9}" dt="2022-11-02T14:58:47.381" v="0" actId="1076"/>
        <pc:sldMkLst>
          <pc:docMk/>
          <pc:sldMk cId="1393972198" sldId="259"/>
        </pc:sldMkLst>
        <pc:spChg chg="mod">
          <ac:chgData name="重田 真宏" userId="S::20hp225@s.bgu.ac.jp::437479e5-34b9-41fc-b8b0-4c31523e5d90" providerId="AD" clId="Web-{BF183F12-58B5-4A83-97F7-5A8D54B4CFF9}" dt="2022-11-02T14:58:47.381" v="0" actId="1076"/>
          <ac:spMkLst>
            <pc:docMk/>
            <pc:sldMk cId="1393972198" sldId="259"/>
            <ac:spMk id="15" creationId="{9BC1DA0E-6FFF-57E1-B002-2C79256E91DA}"/>
          </ac:spMkLst>
        </pc:spChg>
      </pc:sldChg>
    </pc:docChg>
  </pc:docChgLst>
  <pc:docChgLst>
    <pc:chgData name="重田 真宏" userId="S::20hp225@s.bgu.ac.jp::437479e5-34b9-41fc-b8b0-4c31523e5d90" providerId="AD" clId="Web-{53790DD2-2E56-41E1-8F41-0276108D2E93}"/>
    <pc:docChg chg="modSld">
      <pc:chgData name="重田 真宏" userId="S::20hp225@s.bgu.ac.jp::437479e5-34b9-41fc-b8b0-4c31523e5d90" providerId="AD" clId="Web-{53790DD2-2E56-41E1-8F41-0276108D2E93}" dt="2022-11-01T10:49:20.658" v="5" actId="1076"/>
      <pc:docMkLst>
        <pc:docMk/>
      </pc:docMkLst>
      <pc:sldChg chg="modSp">
        <pc:chgData name="重田 真宏" userId="S::20hp225@s.bgu.ac.jp::437479e5-34b9-41fc-b8b0-4c31523e5d90" providerId="AD" clId="Web-{53790DD2-2E56-41E1-8F41-0276108D2E93}" dt="2022-11-01T10:49:20.658" v="5" actId="1076"/>
        <pc:sldMkLst>
          <pc:docMk/>
          <pc:sldMk cId="3738700623" sldId="261"/>
        </pc:sldMkLst>
        <pc:spChg chg="mod">
          <ac:chgData name="重田 真宏" userId="S::20hp225@s.bgu.ac.jp::437479e5-34b9-41fc-b8b0-4c31523e5d90" providerId="AD" clId="Web-{53790DD2-2E56-41E1-8F41-0276108D2E93}" dt="2022-11-01T10:49:15.518" v="4" actId="1076"/>
          <ac:spMkLst>
            <pc:docMk/>
            <pc:sldMk cId="3738700623" sldId="261"/>
            <ac:spMk id="4" creationId="{4FAC79FF-37DF-4AA4-BD38-F01DB46682A9}"/>
          </ac:spMkLst>
        </pc:spChg>
        <pc:spChg chg="mod">
          <ac:chgData name="重田 真宏" userId="S::20hp225@s.bgu.ac.jp::437479e5-34b9-41fc-b8b0-4c31523e5d90" providerId="AD" clId="Web-{53790DD2-2E56-41E1-8F41-0276108D2E93}" dt="2022-11-01T10:49:20.658" v="5" actId="1076"/>
          <ac:spMkLst>
            <pc:docMk/>
            <pc:sldMk cId="3738700623" sldId="261"/>
            <ac:spMk id="5" creationId="{EB64071C-F9C1-44CB-9434-CA8E1C94F952}"/>
          </ac:spMkLst>
        </pc:spChg>
        <pc:picChg chg="mod">
          <ac:chgData name="重田 真宏" userId="S::20hp225@s.bgu.ac.jp::437479e5-34b9-41fc-b8b0-4c31523e5d90" providerId="AD" clId="Web-{53790DD2-2E56-41E1-8F41-0276108D2E93}" dt="2022-11-01T10:49:03.923" v="2" actId="1076"/>
          <ac:picMkLst>
            <pc:docMk/>
            <pc:sldMk cId="3738700623" sldId="261"/>
            <ac:picMk id="1026" creationId="{C819DAB7-78E8-4FC4-8096-47A1DFD38AB3}"/>
          </ac:picMkLst>
        </pc:picChg>
      </pc:sldChg>
      <pc:sldChg chg="modSp">
        <pc:chgData name="重田 真宏" userId="S::20hp225@s.bgu.ac.jp::437479e5-34b9-41fc-b8b0-4c31523e5d90" providerId="AD" clId="Web-{53790DD2-2E56-41E1-8F41-0276108D2E93}" dt="2022-11-01T10:47:49.749" v="1" actId="1076"/>
        <pc:sldMkLst>
          <pc:docMk/>
          <pc:sldMk cId="1599336419" sldId="268"/>
        </pc:sldMkLst>
        <pc:spChg chg="mod">
          <ac:chgData name="重田 真宏" userId="S::20hp225@s.bgu.ac.jp::437479e5-34b9-41fc-b8b0-4c31523e5d90" providerId="AD" clId="Web-{53790DD2-2E56-41E1-8F41-0276108D2E93}" dt="2022-11-01T10:47:44.437" v="0" actId="1076"/>
          <ac:spMkLst>
            <pc:docMk/>
            <pc:sldMk cId="1599336419" sldId="268"/>
            <ac:spMk id="6" creationId="{74792EFA-A44B-0641-5969-0D894DFB24AE}"/>
          </ac:spMkLst>
        </pc:spChg>
        <pc:spChg chg="mod">
          <ac:chgData name="重田 真宏" userId="S::20hp225@s.bgu.ac.jp::437479e5-34b9-41fc-b8b0-4c31523e5d90" providerId="AD" clId="Web-{53790DD2-2E56-41E1-8F41-0276108D2E93}" dt="2022-11-01T10:47:49.749" v="1" actId="1076"/>
          <ac:spMkLst>
            <pc:docMk/>
            <pc:sldMk cId="1599336419" sldId="268"/>
            <ac:spMk id="15" creationId="{9BC1DA0E-6FFF-57E1-B002-2C79256E91DA}"/>
          </ac:spMkLst>
        </pc:spChg>
      </pc:sldChg>
    </pc:docChg>
  </pc:docChgLst>
  <pc:docChgLst>
    <pc:chgData name="重田 真宏" userId="S::20hp225@s.bgu.ac.jp::437479e5-34b9-41fc-b8b0-4c31523e5d90" providerId="AD" clId="Web-{D2767D25-6055-4ED0-82D6-131B00F8653A}"/>
    <pc:docChg chg="modSld">
      <pc:chgData name="重田 真宏" userId="S::20hp225@s.bgu.ac.jp::437479e5-34b9-41fc-b8b0-4c31523e5d90" providerId="AD" clId="Web-{D2767D25-6055-4ED0-82D6-131B00F8653A}" dt="2022-10-22T14:30:51.958" v="6" actId="14100"/>
      <pc:docMkLst>
        <pc:docMk/>
      </pc:docMkLst>
      <pc:sldChg chg="modSp">
        <pc:chgData name="重田 真宏" userId="S::20hp225@s.bgu.ac.jp::437479e5-34b9-41fc-b8b0-4c31523e5d90" providerId="AD" clId="Web-{D2767D25-6055-4ED0-82D6-131B00F8653A}" dt="2022-10-22T14:30:51.958" v="6" actId="14100"/>
        <pc:sldMkLst>
          <pc:docMk/>
          <pc:sldMk cId="3114466457" sldId="263"/>
        </pc:sldMkLst>
        <pc:spChg chg="mod">
          <ac:chgData name="重田 真宏" userId="S::20hp225@s.bgu.ac.jp::437479e5-34b9-41fc-b8b0-4c31523e5d90" providerId="AD" clId="Web-{D2767D25-6055-4ED0-82D6-131B00F8653A}" dt="2022-10-22T14:30:51.958" v="6" actId="14100"/>
          <ac:spMkLst>
            <pc:docMk/>
            <pc:sldMk cId="3114466457" sldId="263"/>
            <ac:spMk id="2" creationId="{DD4C8AC1-7F67-3F30-F74F-AC4CF0500CB2}"/>
          </ac:spMkLst>
        </pc:spChg>
      </pc:sldChg>
    </pc:docChg>
  </pc:docChgLst>
  <pc:docChgLst>
    <pc:chgData name="重田 真宏" userId="S::20hp225@s.bgu.ac.jp::437479e5-34b9-41fc-b8b0-4c31523e5d90" providerId="AD" clId="Web-{2858B2FD-3282-420F-A387-CECA39D13783}"/>
    <pc:docChg chg="modSld">
      <pc:chgData name="重田 真宏" userId="S::20hp225@s.bgu.ac.jp::437479e5-34b9-41fc-b8b0-4c31523e5d90" providerId="AD" clId="Web-{2858B2FD-3282-420F-A387-CECA39D13783}" dt="2022-11-01T02:51:58.878" v="97" actId="1076"/>
      <pc:docMkLst>
        <pc:docMk/>
      </pc:docMkLst>
      <pc:sldChg chg="modSp">
        <pc:chgData name="重田 真宏" userId="S::20hp225@s.bgu.ac.jp::437479e5-34b9-41fc-b8b0-4c31523e5d90" providerId="AD" clId="Web-{2858B2FD-3282-420F-A387-CECA39D13783}" dt="2022-11-01T02:25:12.906" v="3" actId="1076"/>
        <pc:sldMkLst>
          <pc:docMk/>
          <pc:sldMk cId="1393972198" sldId="259"/>
        </pc:sldMkLst>
        <pc:spChg chg="mod">
          <ac:chgData name="重田 真宏" userId="S::20hp225@s.bgu.ac.jp::437479e5-34b9-41fc-b8b0-4c31523e5d90" providerId="AD" clId="Web-{2858B2FD-3282-420F-A387-CECA39D13783}" dt="2022-11-01T02:24:52.546" v="1" actId="1076"/>
          <ac:spMkLst>
            <pc:docMk/>
            <pc:sldMk cId="1393972198" sldId="259"/>
            <ac:spMk id="6" creationId="{74792EFA-A44B-0641-5969-0D894DFB24AE}"/>
          </ac:spMkLst>
        </pc:spChg>
        <pc:spChg chg="mod">
          <ac:chgData name="重田 真宏" userId="S::20hp225@s.bgu.ac.jp::437479e5-34b9-41fc-b8b0-4c31523e5d90" providerId="AD" clId="Web-{2858B2FD-3282-420F-A387-CECA39D13783}" dt="2022-11-01T02:24:40.140" v="0" actId="1076"/>
          <ac:spMkLst>
            <pc:docMk/>
            <pc:sldMk cId="1393972198" sldId="259"/>
            <ac:spMk id="11" creationId="{94A08D67-C0B5-4D8E-8BBF-6337FBD11A1E}"/>
          </ac:spMkLst>
        </pc:spChg>
        <pc:spChg chg="mod">
          <ac:chgData name="重田 真宏" userId="S::20hp225@s.bgu.ac.jp::437479e5-34b9-41fc-b8b0-4c31523e5d90" providerId="AD" clId="Web-{2858B2FD-3282-420F-A387-CECA39D13783}" dt="2022-11-01T02:25:12.906" v="3" actId="1076"/>
          <ac:spMkLst>
            <pc:docMk/>
            <pc:sldMk cId="1393972198" sldId="259"/>
            <ac:spMk id="15" creationId="{9BC1DA0E-6FFF-57E1-B002-2C79256E91DA}"/>
          </ac:spMkLst>
        </pc:spChg>
      </pc:sldChg>
      <pc:sldChg chg="addSp delSp modSp">
        <pc:chgData name="重田 真宏" userId="S::20hp225@s.bgu.ac.jp::437479e5-34b9-41fc-b8b0-4c31523e5d90" providerId="AD" clId="Web-{2858B2FD-3282-420F-A387-CECA39D13783}" dt="2022-11-01T02:51:58.878" v="97" actId="1076"/>
        <pc:sldMkLst>
          <pc:docMk/>
          <pc:sldMk cId="3114466457" sldId="263"/>
        </pc:sldMkLst>
        <pc:spChg chg="mod">
          <ac:chgData name="重田 真宏" userId="S::20hp225@s.bgu.ac.jp::437479e5-34b9-41fc-b8b0-4c31523e5d90" providerId="AD" clId="Web-{2858B2FD-3282-420F-A387-CECA39D13783}" dt="2022-11-01T02:44:15.879" v="30" actId="1076"/>
          <ac:spMkLst>
            <pc:docMk/>
            <pc:sldMk cId="3114466457" sldId="263"/>
            <ac:spMk id="3" creationId="{33B98FCF-4023-46E6-8CBE-90242B3E912D}"/>
          </ac:spMkLst>
        </pc:spChg>
        <pc:spChg chg="mod">
          <ac:chgData name="重田 真宏" userId="S::20hp225@s.bgu.ac.jp::437479e5-34b9-41fc-b8b0-4c31523e5d90" providerId="AD" clId="Web-{2858B2FD-3282-420F-A387-CECA39D13783}" dt="2022-11-01T02:44:24.333" v="32" actId="1076"/>
          <ac:spMkLst>
            <pc:docMk/>
            <pc:sldMk cId="3114466457" sldId="263"/>
            <ac:spMk id="5" creationId="{9723DFFF-9529-4975-F61B-693E6CD98852}"/>
          </ac:spMkLst>
        </pc:spChg>
        <pc:spChg chg="del">
          <ac:chgData name="重田 真宏" userId="S::20hp225@s.bgu.ac.jp::437479e5-34b9-41fc-b8b0-4c31523e5d90" providerId="AD" clId="Web-{2858B2FD-3282-420F-A387-CECA39D13783}" dt="2022-11-01T02:40:12.059" v="5"/>
          <ac:spMkLst>
            <pc:docMk/>
            <pc:sldMk cId="3114466457" sldId="263"/>
            <ac:spMk id="6" creationId="{A9F677A7-856F-BF46-8A61-3BE48B6997EF}"/>
          </ac:spMkLst>
        </pc:spChg>
        <pc:spChg chg="add mod">
          <ac:chgData name="重田 真宏" userId="S::20hp225@s.bgu.ac.jp::437479e5-34b9-41fc-b8b0-4c31523e5d90" providerId="AD" clId="Web-{2858B2FD-3282-420F-A387-CECA39D13783}" dt="2022-11-01T02:47:30.041" v="57" actId="1076"/>
          <ac:spMkLst>
            <pc:docMk/>
            <pc:sldMk cId="3114466457" sldId="263"/>
            <ac:spMk id="8" creationId="{9FD21F4C-DDC5-9DFE-4892-8BDFDD2CD2C8}"/>
          </ac:spMkLst>
        </pc:spChg>
        <pc:spChg chg="add mod">
          <ac:chgData name="重田 真宏" userId="S::20hp225@s.bgu.ac.jp::437479e5-34b9-41fc-b8b0-4c31523e5d90" providerId="AD" clId="Web-{2858B2FD-3282-420F-A387-CECA39D13783}" dt="2022-11-01T02:51:58.878" v="97" actId="1076"/>
          <ac:spMkLst>
            <pc:docMk/>
            <pc:sldMk cId="3114466457" sldId="263"/>
            <ac:spMk id="9" creationId="{8D02F3FC-2B0F-8ACA-76AD-FA8E1894A3CA}"/>
          </ac:spMkLst>
        </pc:spChg>
        <pc:spChg chg="add del mod">
          <ac:chgData name="重田 真宏" userId="S::20hp225@s.bgu.ac.jp::437479e5-34b9-41fc-b8b0-4c31523e5d90" providerId="AD" clId="Web-{2858B2FD-3282-420F-A387-CECA39D13783}" dt="2022-11-01T02:50:58.298" v="85"/>
          <ac:spMkLst>
            <pc:docMk/>
            <pc:sldMk cId="3114466457" sldId="263"/>
            <ac:spMk id="11" creationId="{62DE5B25-23A6-3039-234E-346B4793B85F}"/>
          </ac:spMkLst>
        </pc:spChg>
        <pc:spChg chg="add mod">
          <ac:chgData name="重田 真宏" userId="S::20hp225@s.bgu.ac.jp::437479e5-34b9-41fc-b8b0-4c31523e5d90" providerId="AD" clId="Web-{2858B2FD-3282-420F-A387-CECA39D13783}" dt="2022-11-01T02:51:38.330" v="95" actId="1076"/>
          <ac:spMkLst>
            <pc:docMk/>
            <pc:sldMk cId="3114466457" sldId="263"/>
            <ac:spMk id="12" creationId="{BD736D03-B747-BA77-CC91-5E53587938EF}"/>
          </ac:spMkLst>
        </pc:spChg>
        <pc:spChg chg="add mod">
          <ac:chgData name="重田 真宏" userId="S::20hp225@s.bgu.ac.jp::437479e5-34b9-41fc-b8b0-4c31523e5d90" providerId="AD" clId="Web-{2858B2FD-3282-420F-A387-CECA39D13783}" dt="2022-11-01T02:51:29.361" v="93" actId="1076"/>
          <ac:spMkLst>
            <pc:docMk/>
            <pc:sldMk cId="3114466457" sldId="263"/>
            <ac:spMk id="13" creationId="{CA318F67-9A62-789F-F553-FEAFA4B02C52}"/>
          </ac:spMkLst>
        </pc:spChg>
        <pc:picChg chg="add mod modCrop">
          <ac:chgData name="重田 真宏" userId="S::20hp225@s.bgu.ac.jp::437479e5-34b9-41fc-b8b0-4c31523e5d90" providerId="AD" clId="Web-{2858B2FD-3282-420F-A387-CECA39D13783}" dt="2022-11-01T02:51:07.392" v="88" actId="1076"/>
          <ac:picMkLst>
            <pc:docMk/>
            <pc:sldMk cId="3114466457" sldId="263"/>
            <ac:picMk id="4" creationId="{E8170314-4CAD-0806-2D73-AD2DA24A29BD}"/>
          </ac:picMkLst>
        </pc:picChg>
        <pc:picChg chg="add mod modCrop">
          <ac:chgData name="重田 真宏" userId="S::20hp225@s.bgu.ac.jp::437479e5-34b9-41fc-b8b0-4c31523e5d90" providerId="AD" clId="Web-{2858B2FD-3282-420F-A387-CECA39D13783}" dt="2022-11-01T02:46:15.070" v="47" actId="1076"/>
          <ac:picMkLst>
            <pc:docMk/>
            <pc:sldMk cId="3114466457" sldId="263"/>
            <ac:picMk id="7" creationId="{570EB4DD-BDF7-D7CE-3D97-1DCEC6398690}"/>
          </ac:picMkLst>
        </pc:picChg>
        <pc:cxnChg chg="add del mod">
          <ac:chgData name="重田 真宏" userId="S::20hp225@s.bgu.ac.jp::437479e5-34b9-41fc-b8b0-4c31523e5d90" providerId="AD" clId="Web-{2858B2FD-3282-420F-A387-CECA39D13783}" dt="2022-11-01T02:49:30.517" v="74"/>
          <ac:cxnSpMkLst>
            <pc:docMk/>
            <pc:sldMk cId="3114466457" sldId="263"/>
            <ac:cxnSpMk id="10" creationId="{B17E4EEF-087D-6BC8-650E-FDDBFB41183C}"/>
          </ac:cxnSpMkLst>
        </pc:cxnChg>
      </pc:sldChg>
    </pc:docChg>
  </pc:docChgLst>
  <pc:docChgLst>
    <pc:chgData name="武田 陽史" userId="S::20hp232@s.bgu.ac.jp::8d34fad0-3258-469e-8761-15d35285311e" providerId="AD" clId="Web-{20505455-4383-492B-8A79-9CA436E20717}"/>
    <pc:docChg chg="delSld modSld modSection">
      <pc:chgData name="武田 陽史" userId="S::20hp232@s.bgu.ac.jp::8d34fad0-3258-469e-8761-15d35285311e" providerId="AD" clId="Web-{20505455-4383-492B-8A79-9CA436E20717}" dt="2022-11-13T05:11:58.607" v="139" actId="20577"/>
      <pc:docMkLst>
        <pc:docMk/>
      </pc:docMkLst>
      <pc:sldChg chg="addSp modSp">
        <pc:chgData name="武田 陽史" userId="S::20hp232@s.bgu.ac.jp::8d34fad0-3258-469e-8761-15d35285311e" providerId="AD" clId="Web-{20505455-4383-492B-8A79-9CA436E20717}" dt="2022-11-13T05:11:58.607" v="139" actId="20577"/>
        <pc:sldMkLst>
          <pc:docMk/>
          <pc:sldMk cId="4190880092" sldId="272"/>
        </pc:sldMkLst>
        <pc:spChg chg="mod">
          <ac:chgData name="武田 陽史" userId="S::20hp232@s.bgu.ac.jp::8d34fad0-3258-469e-8761-15d35285311e" providerId="AD" clId="Web-{20505455-4383-492B-8A79-9CA436E20717}" dt="2022-11-13T05:06:55.709" v="21" actId="20577"/>
          <ac:spMkLst>
            <pc:docMk/>
            <pc:sldMk cId="4190880092" sldId="272"/>
            <ac:spMk id="2" creationId="{D7B4B02F-AD18-1063-D29F-655B949A42D0}"/>
          </ac:spMkLst>
        </pc:spChg>
        <pc:spChg chg="add mod">
          <ac:chgData name="武田 陽史" userId="S::20hp232@s.bgu.ac.jp::8d34fad0-3258-469e-8761-15d35285311e" providerId="AD" clId="Web-{20505455-4383-492B-8A79-9CA436E20717}" dt="2022-11-13T05:11:58.607" v="139" actId="20577"/>
          <ac:spMkLst>
            <pc:docMk/>
            <pc:sldMk cId="4190880092" sldId="272"/>
            <ac:spMk id="3" creationId="{26E9136F-AEB4-B4CB-724F-7674EFE4F728}"/>
          </ac:spMkLst>
        </pc:spChg>
      </pc:sldChg>
      <pc:sldChg chg="delSp del delAnim">
        <pc:chgData name="武田 陽史" userId="S::20hp232@s.bgu.ac.jp::8d34fad0-3258-469e-8761-15d35285311e" providerId="AD" clId="Web-{20505455-4383-492B-8A79-9CA436E20717}" dt="2022-11-13T04:31:37.583" v="2"/>
        <pc:sldMkLst>
          <pc:docMk/>
          <pc:sldMk cId="1464808980" sldId="290"/>
        </pc:sldMkLst>
        <pc:spChg chg="del">
          <ac:chgData name="武田 陽史" userId="S::20hp232@s.bgu.ac.jp::8d34fad0-3258-469e-8761-15d35285311e" providerId="AD" clId="Web-{20505455-4383-492B-8A79-9CA436E20717}" dt="2022-11-13T04:31:31.035" v="0"/>
          <ac:spMkLst>
            <pc:docMk/>
            <pc:sldMk cId="1464808980" sldId="290"/>
            <ac:spMk id="12" creationId="{C766D2BD-80C1-92FD-61E1-7B8E60358ED9}"/>
          </ac:spMkLst>
        </pc:spChg>
      </pc:sldChg>
      <pc:sldChg chg="addSp">
        <pc:chgData name="武田 陽史" userId="S::20hp232@s.bgu.ac.jp::8d34fad0-3258-469e-8761-15d35285311e" providerId="AD" clId="Web-{20505455-4383-492B-8A79-9CA436E20717}" dt="2022-11-13T04:31:34.301" v="1"/>
        <pc:sldMkLst>
          <pc:docMk/>
          <pc:sldMk cId="462189846" sldId="296"/>
        </pc:sldMkLst>
        <pc:spChg chg="add">
          <ac:chgData name="武田 陽史" userId="S::20hp232@s.bgu.ac.jp::8d34fad0-3258-469e-8761-15d35285311e" providerId="AD" clId="Web-{20505455-4383-492B-8A79-9CA436E20717}" dt="2022-11-13T04:31:34.301" v="1"/>
          <ac:spMkLst>
            <pc:docMk/>
            <pc:sldMk cId="462189846" sldId="296"/>
            <ac:spMk id="9" creationId="{FBF8A723-CE67-E2A4-00F2-7B12CDE20963}"/>
          </ac:spMkLst>
        </pc:spChg>
      </pc:sldChg>
    </pc:docChg>
  </pc:docChgLst>
  <pc:docChgLst>
    <pc:chgData name="重田 真宏" userId="S::20hp225@s.bgu.ac.jp::437479e5-34b9-41fc-b8b0-4c31523e5d90" providerId="AD" clId="Web-{116FB177-B7BE-4F2F-A505-7A82409DFDC7}"/>
    <pc:docChg chg="modSld">
      <pc:chgData name="重田 真宏" userId="S::20hp225@s.bgu.ac.jp::437479e5-34b9-41fc-b8b0-4c31523e5d90" providerId="AD" clId="Web-{116FB177-B7BE-4F2F-A505-7A82409DFDC7}" dt="2022-11-01T03:42:36.162" v="37" actId="1076"/>
      <pc:docMkLst>
        <pc:docMk/>
      </pc:docMkLst>
      <pc:sldChg chg="modSp">
        <pc:chgData name="重田 真宏" userId="S::20hp225@s.bgu.ac.jp::437479e5-34b9-41fc-b8b0-4c31523e5d90" providerId="AD" clId="Web-{116FB177-B7BE-4F2F-A505-7A82409DFDC7}" dt="2022-11-01T03:42:36.162" v="37" actId="1076"/>
        <pc:sldMkLst>
          <pc:docMk/>
          <pc:sldMk cId="3114466457" sldId="263"/>
        </pc:sldMkLst>
        <pc:spChg chg="mod">
          <ac:chgData name="重田 真宏" userId="S::20hp225@s.bgu.ac.jp::437479e5-34b9-41fc-b8b0-4c31523e5d90" providerId="AD" clId="Web-{116FB177-B7BE-4F2F-A505-7A82409DFDC7}" dt="2022-11-01T03:42:19.755" v="34" actId="1076"/>
          <ac:spMkLst>
            <pc:docMk/>
            <pc:sldMk cId="3114466457" sldId="263"/>
            <ac:spMk id="8" creationId="{9FD21F4C-DDC5-9DFE-4892-8BDFDD2CD2C8}"/>
          </ac:spMkLst>
        </pc:spChg>
        <pc:spChg chg="mod">
          <ac:chgData name="重田 真宏" userId="S::20hp225@s.bgu.ac.jp::437479e5-34b9-41fc-b8b0-4c31523e5d90" providerId="AD" clId="Web-{116FB177-B7BE-4F2F-A505-7A82409DFDC7}" dt="2022-11-01T03:42:24.787" v="35" actId="1076"/>
          <ac:spMkLst>
            <pc:docMk/>
            <pc:sldMk cId="3114466457" sldId="263"/>
            <ac:spMk id="9" creationId="{8D02F3FC-2B0F-8ACA-76AD-FA8E1894A3CA}"/>
          </ac:spMkLst>
        </pc:spChg>
        <pc:spChg chg="mod">
          <ac:chgData name="重田 真宏" userId="S::20hp225@s.bgu.ac.jp::437479e5-34b9-41fc-b8b0-4c31523e5d90" providerId="AD" clId="Web-{116FB177-B7BE-4F2F-A505-7A82409DFDC7}" dt="2022-11-01T03:42:36.162" v="37" actId="1076"/>
          <ac:spMkLst>
            <pc:docMk/>
            <pc:sldMk cId="3114466457" sldId="263"/>
            <ac:spMk id="12" creationId="{BD736D03-B747-BA77-CC91-5E53587938EF}"/>
          </ac:spMkLst>
        </pc:spChg>
        <pc:spChg chg="mod">
          <ac:chgData name="重田 真宏" userId="S::20hp225@s.bgu.ac.jp::437479e5-34b9-41fc-b8b0-4c31523e5d90" providerId="AD" clId="Web-{116FB177-B7BE-4F2F-A505-7A82409DFDC7}" dt="2022-11-01T03:42:30.209" v="36" actId="1076"/>
          <ac:spMkLst>
            <pc:docMk/>
            <pc:sldMk cId="3114466457" sldId="263"/>
            <ac:spMk id="13" creationId="{CA318F67-9A62-789F-F553-FEAFA4B02C52}"/>
          </ac:spMkLst>
        </pc:spChg>
        <pc:picChg chg="mod">
          <ac:chgData name="重田 真宏" userId="S::20hp225@s.bgu.ac.jp::437479e5-34b9-41fc-b8b0-4c31523e5d90" providerId="AD" clId="Web-{116FB177-B7BE-4F2F-A505-7A82409DFDC7}" dt="2022-11-01T03:42:09.333" v="33" actId="1076"/>
          <ac:picMkLst>
            <pc:docMk/>
            <pc:sldMk cId="3114466457" sldId="263"/>
            <ac:picMk id="4" creationId="{E8170314-4CAD-0806-2D73-AD2DA24A29BD}"/>
          </ac:picMkLst>
        </pc:picChg>
        <pc:picChg chg="mod">
          <ac:chgData name="重田 真宏" userId="S::20hp225@s.bgu.ac.jp::437479e5-34b9-41fc-b8b0-4c31523e5d90" providerId="AD" clId="Web-{116FB177-B7BE-4F2F-A505-7A82409DFDC7}" dt="2022-11-01T03:42:04.036" v="32" actId="1076"/>
          <ac:picMkLst>
            <pc:docMk/>
            <pc:sldMk cId="3114466457" sldId="263"/>
            <ac:picMk id="7" creationId="{570EB4DD-BDF7-D7CE-3D97-1DCEC6398690}"/>
          </ac:picMkLst>
        </pc:picChg>
      </pc:sldChg>
      <pc:sldChg chg="modSp">
        <pc:chgData name="重田 真宏" userId="S::20hp225@s.bgu.ac.jp::437479e5-34b9-41fc-b8b0-4c31523e5d90" providerId="AD" clId="Web-{116FB177-B7BE-4F2F-A505-7A82409DFDC7}" dt="2022-11-01T03:41:38.082" v="31" actId="20577"/>
        <pc:sldMkLst>
          <pc:docMk/>
          <pc:sldMk cId="1838059078" sldId="269"/>
        </pc:sldMkLst>
        <pc:spChg chg="mod">
          <ac:chgData name="重田 真宏" userId="S::20hp225@s.bgu.ac.jp::437479e5-34b9-41fc-b8b0-4c31523e5d90" providerId="AD" clId="Web-{116FB177-B7BE-4F2F-A505-7A82409DFDC7}" dt="2022-11-01T03:41:38.082" v="31" actId="20577"/>
          <ac:spMkLst>
            <pc:docMk/>
            <pc:sldMk cId="1838059078" sldId="269"/>
            <ac:spMk id="6" creationId="{96360585-63E0-3062-0EFE-3E65199611E8}"/>
          </ac:spMkLst>
        </pc:spChg>
      </pc:sldChg>
    </pc:docChg>
  </pc:docChgLst>
  <pc:docChgLst>
    <pc:chgData name="武田 陽史" userId="S::20hp232@s.bgu.ac.jp::8d34fad0-3258-469e-8761-15d35285311e" providerId="AD" clId="Web-{F571B7C4-68BA-4B38-B6A2-8E4DC6AC8367}"/>
    <pc:docChg chg="delSld modSld modSection">
      <pc:chgData name="武田 陽史" userId="S::20hp232@s.bgu.ac.jp::8d34fad0-3258-469e-8761-15d35285311e" providerId="AD" clId="Web-{F571B7C4-68BA-4B38-B6A2-8E4DC6AC8367}" dt="2022-11-12T08:10:18.672" v="18"/>
      <pc:docMkLst>
        <pc:docMk/>
      </pc:docMkLst>
      <pc:sldChg chg="modSp">
        <pc:chgData name="武田 陽史" userId="S::20hp232@s.bgu.ac.jp::8d34fad0-3258-469e-8761-15d35285311e" providerId="AD" clId="Web-{F571B7C4-68BA-4B38-B6A2-8E4DC6AC8367}" dt="2022-11-12T08:09:56.734" v="8" actId="14100"/>
        <pc:sldMkLst>
          <pc:docMk/>
          <pc:sldMk cId="1393972198" sldId="259"/>
        </pc:sldMkLst>
        <pc:spChg chg="mod">
          <ac:chgData name="武田 陽史" userId="S::20hp232@s.bgu.ac.jp::8d34fad0-3258-469e-8761-15d35285311e" providerId="AD" clId="Web-{F571B7C4-68BA-4B38-B6A2-8E4DC6AC8367}" dt="2022-11-12T08:09:56.734" v="8" actId="14100"/>
          <ac:spMkLst>
            <pc:docMk/>
            <pc:sldMk cId="1393972198" sldId="259"/>
            <ac:spMk id="4" creationId="{6BD4E023-8FA3-6EE8-E2C3-B4C1D9B60406}"/>
          </ac:spMkLst>
        </pc:spChg>
      </pc:sldChg>
      <pc:sldChg chg="del">
        <pc:chgData name="武田 陽史" userId="S::20hp232@s.bgu.ac.jp::8d34fad0-3258-469e-8761-15d35285311e" providerId="AD" clId="Web-{F571B7C4-68BA-4B38-B6A2-8E4DC6AC8367}" dt="2022-11-12T08:10:18.672" v="18"/>
        <pc:sldMkLst>
          <pc:docMk/>
          <pc:sldMk cId="578096565" sldId="277"/>
        </pc:sldMkLst>
      </pc:sldChg>
      <pc:sldChg chg="modSp">
        <pc:chgData name="武田 陽史" userId="S::20hp232@s.bgu.ac.jp::8d34fad0-3258-469e-8761-15d35285311e" providerId="AD" clId="Web-{F571B7C4-68BA-4B38-B6A2-8E4DC6AC8367}" dt="2022-11-12T08:10:09.343" v="17" actId="14100"/>
        <pc:sldMkLst>
          <pc:docMk/>
          <pc:sldMk cId="1120554766" sldId="286"/>
        </pc:sldMkLst>
        <pc:spChg chg="mod">
          <ac:chgData name="武田 陽史" userId="S::20hp232@s.bgu.ac.jp::8d34fad0-3258-469e-8761-15d35285311e" providerId="AD" clId="Web-{F571B7C4-68BA-4B38-B6A2-8E4DC6AC8367}" dt="2022-11-12T08:10:09.343" v="17" actId="14100"/>
          <ac:spMkLst>
            <pc:docMk/>
            <pc:sldMk cId="1120554766" sldId="286"/>
            <ac:spMk id="4" creationId="{6BD4E023-8FA3-6EE8-E2C3-B4C1D9B60406}"/>
          </ac:spMkLst>
        </pc:spChg>
      </pc:sldChg>
    </pc:docChg>
  </pc:docChgLst>
  <pc:docChgLst>
    <pc:chgData name="武田 陽史" userId="S::20hp232@s.bgu.ac.jp::8d34fad0-3258-469e-8761-15d35285311e" providerId="AD" clId="Web-{C1534320-899B-4F0E-AE01-F351DCF00A32}"/>
    <pc:docChg chg="modSld">
      <pc:chgData name="武田 陽史" userId="S::20hp232@s.bgu.ac.jp::8d34fad0-3258-469e-8761-15d35285311e" providerId="AD" clId="Web-{C1534320-899B-4F0E-AE01-F351DCF00A32}" dt="2022-11-12T11:00:31.994" v="202" actId="20577"/>
      <pc:docMkLst>
        <pc:docMk/>
      </pc:docMkLst>
      <pc:sldChg chg="addSp delSp modSp">
        <pc:chgData name="武田 陽史" userId="S::20hp232@s.bgu.ac.jp::8d34fad0-3258-469e-8761-15d35285311e" providerId="AD" clId="Web-{C1534320-899B-4F0E-AE01-F351DCF00A32}" dt="2022-11-12T11:00:31.994" v="202" actId="20577"/>
        <pc:sldMkLst>
          <pc:docMk/>
          <pc:sldMk cId="17379640" sldId="267"/>
        </pc:sldMkLst>
        <pc:spChg chg="mod">
          <ac:chgData name="武田 陽史" userId="S::20hp232@s.bgu.ac.jp::8d34fad0-3258-469e-8761-15d35285311e" providerId="AD" clId="Web-{C1534320-899B-4F0E-AE01-F351DCF00A32}" dt="2022-11-12T10:50:55.375" v="3" actId="1076"/>
          <ac:spMkLst>
            <pc:docMk/>
            <pc:sldMk cId="17379640" sldId="267"/>
            <ac:spMk id="4" creationId="{F36CFFB9-2991-A143-2C3C-549D51B81C40}"/>
          </ac:spMkLst>
        </pc:spChg>
        <pc:spChg chg="mod">
          <ac:chgData name="武田 陽史" userId="S::20hp232@s.bgu.ac.jp::8d34fad0-3258-469e-8761-15d35285311e" providerId="AD" clId="Web-{C1534320-899B-4F0E-AE01-F351DCF00A32}" dt="2022-11-12T11:00:03.838" v="201" actId="20577"/>
          <ac:spMkLst>
            <pc:docMk/>
            <pc:sldMk cId="17379640" sldId="267"/>
            <ac:spMk id="5" creationId="{E7EB9827-98E7-9242-86DD-4BE94F699272}"/>
          </ac:spMkLst>
        </pc:spChg>
        <pc:spChg chg="mod">
          <ac:chgData name="武田 陽史" userId="S::20hp232@s.bgu.ac.jp::8d34fad0-3258-469e-8761-15d35285311e" providerId="AD" clId="Web-{C1534320-899B-4F0E-AE01-F351DCF00A32}" dt="2022-11-12T11:00:31.994" v="202" actId="20577"/>
          <ac:spMkLst>
            <pc:docMk/>
            <pc:sldMk cId="17379640" sldId="267"/>
            <ac:spMk id="6" creationId="{7A1901CB-3EF3-79C3-EAAD-6068EF775A8D}"/>
          </ac:spMkLst>
        </pc:spChg>
        <pc:spChg chg="mod">
          <ac:chgData name="武田 陽史" userId="S::20hp232@s.bgu.ac.jp::8d34fad0-3258-469e-8761-15d35285311e" providerId="AD" clId="Web-{C1534320-899B-4F0E-AE01-F351DCF00A32}" dt="2022-11-12T10:50:37.812" v="1" actId="1076"/>
          <ac:spMkLst>
            <pc:docMk/>
            <pc:sldMk cId="17379640" sldId="267"/>
            <ac:spMk id="7" creationId="{0AF698F9-DD69-2E1A-32BC-2D651768FCB2}"/>
          </ac:spMkLst>
        </pc:spChg>
        <pc:spChg chg="mod">
          <ac:chgData name="武田 陽史" userId="S::20hp232@s.bgu.ac.jp::8d34fad0-3258-469e-8761-15d35285311e" providerId="AD" clId="Web-{C1534320-899B-4F0E-AE01-F351DCF00A32}" dt="2022-11-12T10:59:47.929" v="200" actId="20577"/>
          <ac:spMkLst>
            <pc:docMk/>
            <pc:sldMk cId="17379640" sldId="267"/>
            <ac:spMk id="8" creationId="{829670DB-1AB5-6A85-C336-63E8B2844E7C}"/>
          </ac:spMkLst>
        </pc:spChg>
        <pc:spChg chg="mod">
          <ac:chgData name="武田 陽史" userId="S::20hp232@s.bgu.ac.jp::8d34fad0-3258-469e-8761-15d35285311e" providerId="AD" clId="Web-{C1534320-899B-4F0E-AE01-F351DCF00A32}" dt="2022-11-12T10:51:07.250" v="5" actId="1076"/>
          <ac:spMkLst>
            <pc:docMk/>
            <pc:sldMk cId="17379640" sldId="267"/>
            <ac:spMk id="9" creationId="{3A0A5593-93A9-F75B-3043-245EBBE3185D}"/>
          </ac:spMkLst>
        </pc:spChg>
        <pc:spChg chg="mod">
          <ac:chgData name="武田 陽史" userId="S::20hp232@s.bgu.ac.jp::8d34fad0-3258-469e-8761-15d35285311e" providerId="AD" clId="Web-{C1534320-899B-4F0E-AE01-F351DCF00A32}" dt="2022-11-12T10:56:12.387" v="146" actId="1076"/>
          <ac:spMkLst>
            <pc:docMk/>
            <pc:sldMk cId="17379640" sldId="267"/>
            <ac:spMk id="10" creationId="{5F8E74EB-86CB-441F-F4E6-CA25049E1FA4}"/>
          </ac:spMkLst>
        </pc:spChg>
        <pc:spChg chg="add del mod">
          <ac:chgData name="武田 陽史" userId="S::20hp232@s.bgu.ac.jp::8d34fad0-3258-469e-8761-15d35285311e" providerId="AD" clId="Web-{C1534320-899B-4F0E-AE01-F351DCF00A32}" dt="2022-11-12T10:56:59.079" v="158"/>
          <ac:spMkLst>
            <pc:docMk/>
            <pc:sldMk cId="17379640" sldId="267"/>
            <ac:spMk id="11" creationId="{5C2D29F4-FD9E-9119-64E3-627B176AA731}"/>
          </ac:spMkLst>
        </pc:spChg>
        <pc:spChg chg="add mod">
          <ac:chgData name="武田 陽史" userId="S::20hp232@s.bgu.ac.jp::8d34fad0-3258-469e-8761-15d35285311e" providerId="AD" clId="Web-{C1534320-899B-4F0E-AE01-F351DCF00A32}" dt="2022-11-12T10:59:00.225" v="178" actId="688"/>
          <ac:spMkLst>
            <pc:docMk/>
            <pc:sldMk cId="17379640" sldId="267"/>
            <ac:spMk id="12" creationId="{C766D2BD-80C1-92FD-61E1-7B8E60358ED9}"/>
          </ac:spMkLst>
        </pc:spChg>
      </pc:sldChg>
    </pc:docChg>
  </pc:docChgLst>
  <pc:docChgLst>
    <pc:chgData name="重田 真宏" userId="S::20hp225@s.bgu.ac.jp::437479e5-34b9-41fc-b8b0-4c31523e5d90" providerId="AD" clId="Web-{6FF59085-934E-464F-AC53-8D754BE03897}"/>
    <pc:docChg chg="delSld modSld modSection">
      <pc:chgData name="重田 真宏" userId="S::20hp225@s.bgu.ac.jp::437479e5-34b9-41fc-b8b0-4c31523e5d90" providerId="AD" clId="Web-{6FF59085-934E-464F-AC53-8D754BE03897}" dt="2022-11-12T11:22:44.666" v="19"/>
      <pc:docMkLst>
        <pc:docMk/>
      </pc:docMkLst>
      <pc:sldChg chg="del">
        <pc:chgData name="重田 真宏" userId="S::20hp225@s.bgu.ac.jp::437479e5-34b9-41fc-b8b0-4c31523e5d90" providerId="AD" clId="Web-{6FF59085-934E-464F-AC53-8D754BE03897}" dt="2022-11-12T11:17:53.376" v="0"/>
        <pc:sldMkLst>
          <pc:docMk/>
          <pc:sldMk cId="17379640" sldId="267"/>
        </pc:sldMkLst>
      </pc:sldChg>
      <pc:sldChg chg="modSp modAnim">
        <pc:chgData name="重田 真宏" userId="S::20hp225@s.bgu.ac.jp::437479e5-34b9-41fc-b8b0-4c31523e5d90" providerId="AD" clId="Web-{6FF59085-934E-464F-AC53-8D754BE03897}" dt="2022-11-12T11:22:44.666" v="19"/>
        <pc:sldMkLst>
          <pc:docMk/>
          <pc:sldMk cId="1464808980" sldId="290"/>
        </pc:sldMkLst>
        <pc:spChg chg="mod">
          <ac:chgData name="重田 真宏" userId="S::20hp225@s.bgu.ac.jp::437479e5-34b9-41fc-b8b0-4c31523e5d90" providerId="AD" clId="Web-{6FF59085-934E-464F-AC53-8D754BE03897}" dt="2022-11-12T11:20:19.522" v="7" actId="20577"/>
          <ac:spMkLst>
            <pc:docMk/>
            <pc:sldMk cId="1464808980" sldId="290"/>
            <ac:spMk id="5" creationId="{E7EB9827-98E7-9242-86DD-4BE94F699272}"/>
          </ac:spMkLst>
        </pc:spChg>
        <pc:spChg chg="mod">
          <ac:chgData name="重田 真宏" userId="S::20hp225@s.bgu.ac.jp::437479e5-34b9-41fc-b8b0-4c31523e5d90" providerId="AD" clId="Web-{6FF59085-934E-464F-AC53-8D754BE03897}" dt="2022-11-12T11:22:12.384" v="18" actId="1076"/>
          <ac:spMkLst>
            <pc:docMk/>
            <pc:sldMk cId="1464808980" sldId="290"/>
            <ac:spMk id="12" creationId="{C766D2BD-80C1-92FD-61E1-7B8E60358ED9}"/>
          </ac:spMkLst>
        </pc:spChg>
      </pc:sldChg>
    </pc:docChg>
  </pc:docChgLst>
  <pc:docChgLst>
    <pc:chgData name="武田 陽史" userId="S::20hp232@s.bgu.ac.jp::8d34fad0-3258-469e-8761-15d35285311e" providerId="AD" clId="Web-{DB183201-54E1-411E-9C70-B1C2C617B9CC}"/>
    <pc:docChg chg="modSld">
      <pc:chgData name="武田 陽史" userId="S::20hp232@s.bgu.ac.jp::8d34fad0-3258-469e-8761-15d35285311e" providerId="AD" clId="Web-{DB183201-54E1-411E-9C70-B1C2C617B9CC}" dt="2022-11-13T08:34:23.913" v="20"/>
      <pc:docMkLst>
        <pc:docMk/>
      </pc:docMkLst>
      <pc:sldChg chg="addAnim delAnim modAnim">
        <pc:chgData name="武田 陽史" userId="S::20hp232@s.bgu.ac.jp::8d34fad0-3258-469e-8761-15d35285311e" providerId="AD" clId="Web-{DB183201-54E1-411E-9C70-B1C2C617B9CC}" dt="2022-11-13T08:34:23.913" v="20"/>
        <pc:sldMkLst>
          <pc:docMk/>
          <pc:sldMk cId="3643596747" sldId="271"/>
        </pc:sldMkLst>
      </pc:sldChg>
    </pc:docChg>
  </pc:docChgLst>
  <pc:docChgLst>
    <pc:chgData name="重田 真宏" userId="S::20hp225@s.bgu.ac.jp::437479e5-34b9-41fc-b8b0-4c31523e5d90" providerId="AD" clId="Web-{BA2328FB-BAD6-4B89-B8AD-6B4C4D3A0087}"/>
    <pc:docChg chg="modSld">
      <pc:chgData name="重田 真宏" userId="S::20hp225@s.bgu.ac.jp::437479e5-34b9-41fc-b8b0-4c31523e5d90" providerId="AD" clId="Web-{BA2328FB-BAD6-4B89-B8AD-6B4C4D3A0087}" dt="2022-10-25T14:03:17.974" v="45" actId="20577"/>
      <pc:docMkLst>
        <pc:docMk/>
      </pc:docMkLst>
      <pc:sldChg chg="modSp">
        <pc:chgData name="重田 真宏" userId="S::20hp225@s.bgu.ac.jp::437479e5-34b9-41fc-b8b0-4c31523e5d90" providerId="AD" clId="Web-{BA2328FB-BAD6-4B89-B8AD-6B4C4D3A0087}" dt="2022-10-25T14:03:17.974" v="45" actId="20577"/>
        <pc:sldMkLst>
          <pc:docMk/>
          <pc:sldMk cId="714736245" sldId="262"/>
        </pc:sldMkLst>
        <pc:spChg chg="mod">
          <ac:chgData name="重田 真宏" userId="S::20hp225@s.bgu.ac.jp::437479e5-34b9-41fc-b8b0-4c31523e5d90" providerId="AD" clId="Web-{BA2328FB-BAD6-4B89-B8AD-6B4C4D3A0087}" dt="2022-10-25T14:03:17.974" v="45" actId="20577"/>
          <ac:spMkLst>
            <pc:docMk/>
            <pc:sldMk cId="714736245" sldId="262"/>
            <ac:spMk id="5" creationId="{8328C678-22DA-4C87-ABFF-D8B8597CF1F8}"/>
          </ac:spMkLst>
        </pc:spChg>
      </pc:sldChg>
    </pc:docChg>
  </pc:docChgLst>
  <pc:docChgLst>
    <pc:chgData name="武田 陽史" userId="S::20hp232@s.bgu.ac.jp::8d34fad0-3258-469e-8761-15d35285311e" providerId="AD" clId="Web-{14CBEBAD-936F-40E0-951C-FA7F690325D5}"/>
    <pc:docChg chg="modSld">
      <pc:chgData name="武田 陽史" userId="S::20hp232@s.bgu.ac.jp::8d34fad0-3258-469e-8761-15d35285311e" providerId="AD" clId="Web-{14CBEBAD-936F-40E0-951C-FA7F690325D5}" dt="2022-11-09T10:55:56.361" v="62" actId="20577"/>
      <pc:docMkLst>
        <pc:docMk/>
      </pc:docMkLst>
      <pc:sldChg chg="modSp">
        <pc:chgData name="武田 陽史" userId="S::20hp232@s.bgu.ac.jp::8d34fad0-3258-469e-8761-15d35285311e" providerId="AD" clId="Web-{14CBEBAD-936F-40E0-951C-FA7F690325D5}" dt="2022-11-09T10:50:36.696" v="0" actId="20577"/>
        <pc:sldMkLst>
          <pc:docMk/>
          <pc:sldMk cId="914262676" sldId="258"/>
        </pc:sldMkLst>
        <pc:spChg chg="mod">
          <ac:chgData name="武田 陽史" userId="S::20hp232@s.bgu.ac.jp::8d34fad0-3258-469e-8761-15d35285311e" providerId="AD" clId="Web-{14CBEBAD-936F-40E0-951C-FA7F690325D5}" dt="2022-11-09T10:50:36.696" v="0" actId="20577"/>
          <ac:spMkLst>
            <pc:docMk/>
            <pc:sldMk cId="914262676" sldId="258"/>
            <ac:spMk id="10" creationId="{4E42DBB4-7AA2-7536-A077-77D49F334EF6}"/>
          </ac:spMkLst>
        </pc:spChg>
      </pc:sldChg>
      <pc:sldChg chg="modSp">
        <pc:chgData name="武田 陽史" userId="S::20hp232@s.bgu.ac.jp::8d34fad0-3258-469e-8761-15d35285311e" providerId="AD" clId="Web-{14CBEBAD-936F-40E0-951C-FA7F690325D5}" dt="2022-11-09T10:55:56.361" v="62" actId="20577"/>
        <pc:sldMkLst>
          <pc:docMk/>
          <pc:sldMk cId="520444114" sldId="266"/>
        </pc:sldMkLst>
        <pc:spChg chg="mod">
          <ac:chgData name="武田 陽史" userId="S::20hp232@s.bgu.ac.jp::8d34fad0-3258-469e-8761-15d35285311e" providerId="AD" clId="Web-{14CBEBAD-936F-40E0-951C-FA7F690325D5}" dt="2022-11-09T10:55:18.546" v="40" actId="20577"/>
          <ac:spMkLst>
            <pc:docMk/>
            <pc:sldMk cId="520444114" sldId="266"/>
            <ac:spMk id="5" creationId="{7F757CA1-B384-ABCC-92BF-DA9CDF45E94A}"/>
          </ac:spMkLst>
        </pc:spChg>
        <pc:spChg chg="mod">
          <ac:chgData name="武田 陽史" userId="S::20hp232@s.bgu.ac.jp::8d34fad0-3258-469e-8761-15d35285311e" providerId="AD" clId="Web-{14CBEBAD-936F-40E0-951C-FA7F690325D5}" dt="2022-11-09T10:55:56.361" v="62" actId="20577"/>
          <ac:spMkLst>
            <pc:docMk/>
            <pc:sldMk cId="520444114" sldId="266"/>
            <ac:spMk id="6" creationId="{F7B241E6-D1FD-CE1D-2EC4-93E78C0A6662}"/>
          </ac:spMkLst>
        </pc:spChg>
      </pc:sldChg>
      <pc:sldChg chg="modSp">
        <pc:chgData name="武田 陽史" userId="S::20hp232@s.bgu.ac.jp::8d34fad0-3258-469e-8761-15d35285311e" providerId="AD" clId="Web-{14CBEBAD-936F-40E0-951C-FA7F690325D5}" dt="2022-11-09T10:52:40.028" v="29" actId="20577"/>
        <pc:sldMkLst>
          <pc:docMk/>
          <pc:sldMk cId="1838059078" sldId="269"/>
        </pc:sldMkLst>
        <pc:spChg chg="mod">
          <ac:chgData name="武田 陽史" userId="S::20hp232@s.bgu.ac.jp::8d34fad0-3258-469e-8761-15d35285311e" providerId="AD" clId="Web-{14CBEBAD-936F-40E0-951C-FA7F690325D5}" dt="2022-11-09T10:52:40.028" v="29" actId="20577"/>
          <ac:spMkLst>
            <pc:docMk/>
            <pc:sldMk cId="1838059078" sldId="269"/>
            <ac:spMk id="6" creationId="{96360585-63E0-3062-0EFE-3E65199611E8}"/>
          </ac:spMkLst>
        </pc:spChg>
      </pc:sldChg>
    </pc:docChg>
  </pc:docChgLst>
  <pc:docChgLst>
    <pc:chgData name="武田 陽史" userId="S::20hp232@s.bgu.ac.jp::8d34fad0-3258-469e-8761-15d35285311e" providerId="AD" clId="Web-{D0400CCD-D0D3-4F89-8D71-A7B6B33F0C50}"/>
    <pc:docChg chg="addSld delSld modSld modSection">
      <pc:chgData name="武田 陽史" userId="S::20hp232@s.bgu.ac.jp::8d34fad0-3258-469e-8761-15d35285311e" providerId="AD" clId="Web-{D0400CCD-D0D3-4F89-8D71-A7B6B33F0C50}" dt="2022-11-12T09:18:10.188" v="115" actId="1076"/>
      <pc:docMkLst>
        <pc:docMk/>
      </pc:docMkLst>
      <pc:sldChg chg="addSp modSp">
        <pc:chgData name="武田 陽史" userId="S::20hp232@s.bgu.ac.jp::8d34fad0-3258-469e-8761-15d35285311e" providerId="AD" clId="Web-{D0400CCD-D0D3-4F89-8D71-A7B6B33F0C50}" dt="2022-11-12T09:18:10.188" v="115" actId="1076"/>
        <pc:sldMkLst>
          <pc:docMk/>
          <pc:sldMk cId="17379640" sldId="267"/>
        </pc:sldMkLst>
        <pc:spChg chg="mod">
          <ac:chgData name="武田 陽史" userId="S::20hp232@s.bgu.ac.jp::8d34fad0-3258-469e-8761-15d35285311e" providerId="AD" clId="Web-{D0400CCD-D0D3-4F89-8D71-A7B6B33F0C50}" dt="2022-11-12T09:13:15.706" v="60" actId="20577"/>
          <ac:spMkLst>
            <pc:docMk/>
            <pc:sldMk cId="17379640" sldId="267"/>
            <ac:spMk id="2" creationId="{D7B4B02F-AD18-1063-D29F-655B949A42D0}"/>
          </ac:spMkLst>
        </pc:spChg>
        <pc:spChg chg="mod">
          <ac:chgData name="武田 陽史" userId="S::20hp232@s.bgu.ac.jp::8d34fad0-3258-469e-8761-15d35285311e" providerId="AD" clId="Web-{D0400CCD-D0D3-4F89-8D71-A7B6B33F0C50}" dt="2022-11-12T09:16:09.107" v="61" actId="1076"/>
          <ac:spMkLst>
            <pc:docMk/>
            <pc:sldMk cId="17379640" sldId="267"/>
            <ac:spMk id="3" creationId="{6AE4E698-99E4-EDE1-7CDF-0638AE401E44}"/>
          </ac:spMkLst>
        </pc:spChg>
        <pc:spChg chg="add mod">
          <ac:chgData name="武田 陽史" userId="S::20hp232@s.bgu.ac.jp::8d34fad0-3258-469e-8761-15d35285311e" providerId="AD" clId="Web-{D0400CCD-D0D3-4F89-8D71-A7B6B33F0C50}" dt="2022-11-12T09:17:44.015" v="113" actId="20577"/>
          <ac:spMkLst>
            <pc:docMk/>
            <pc:sldMk cId="17379640" sldId="267"/>
            <ac:spMk id="5" creationId="{E7EB9827-98E7-9242-86DD-4BE94F699272}"/>
          </ac:spMkLst>
        </pc:spChg>
        <pc:spChg chg="add mod">
          <ac:chgData name="武田 陽史" userId="S::20hp232@s.bgu.ac.jp::8d34fad0-3258-469e-8761-15d35285311e" providerId="AD" clId="Web-{D0400CCD-D0D3-4F89-8D71-A7B6B33F0C50}" dt="2022-11-12T08:16:00.291" v="44" actId="20577"/>
          <ac:spMkLst>
            <pc:docMk/>
            <pc:sldMk cId="17379640" sldId="267"/>
            <ac:spMk id="6" creationId="{7A1901CB-3EF3-79C3-EAAD-6068EF775A8D}"/>
          </ac:spMkLst>
        </pc:spChg>
        <pc:spChg chg="add mod">
          <ac:chgData name="武田 陽史" userId="S::20hp232@s.bgu.ac.jp::8d34fad0-3258-469e-8761-15d35285311e" providerId="AD" clId="Web-{D0400CCD-D0D3-4F89-8D71-A7B6B33F0C50}" dt="2022-11-12T09:18:04.672" v="114" actId="1076"/>
          <ac:spMkLst>
            <pc:docMk/>
            <pc:sldMk cId="17379640" sldId="267"/>
            <ac:spMk id="7" creationId="{0AF698F9-DD69-2E1A-32BC-2D651768FCB2}"/>
          </ac:spMkLst>
        </pc:spChg>
        <pc:spChg chg="add mod">
          <ac:chgData name="武田 陽史" userId="S::20hp232@s.bgu.ac.jp::8d34fad0-3258-469e-8761-15d35285311e" providerId="AD" clId="Web-{D0400CCD-D0D3-4F89-8D71-A7B6B33F0C50}" dt="2022-11-12T09:18:10.188" v="115" actId="1076"/>
          <ac:spMkLst>
            <pc:docMk/>
            <pc:sldMk cId="17379640" sldId="267"/>
            <ac:spMk id="8" creationId="{829670DB-1AB5-6A85-C336-63E8B2844E7C}"/>
          </ac:spMkLst>
        </pc:spChg>
        <pc:spChg chg="add mod">
          <ac:chgData name="武田 陽史" userId="S::20hp232@s.bgu.ac.jp::8d34fad0-3258-469e-8761-15d35285311e" providerId="AD" clId="Web-{D0400CCD-D0D3-4F89-8D71-A7B6B33F0C50}" dt="2022-11-12T09:13:01.690" v="55" actId="1076"/>
          <ac:spMkLst>
            <pc:docMk/>
            <pc:sldMk cId="17379640" sldId="267"/>
            <ac:spMk id="9" creationId="{3A0A5593-93A9-F75B-3043-245EBBE3185D}"/>
          </ac:spMkLst>
        </pc:spChg>
      </pc:sldChg>
      <pc:sldChg chg="modSp">
        <pc:chgData name="武田 陽史" userId="S::20hp232@s.bgu.ac.jp::8d34fad0-3258-469e-8761-15d35285311e" providerId="AD" clId="Web-{D0400CCD-D0D3-4F89-8D71-A7B6B33F0C50}" dt="2022-11-12T08:11:51.528" v="5" actId="14100"/>
        <pc:sldMkLst>
          <pc:docMk/>
          <pc:sldMk cId="1559844544" sldId="273"/>
        </pc:sldMkLst>
        <pc:spChg chg="mod">
          <ac:chgData name="武田 陽史" userId="S::20hp232@s.bgu.ac.jp::8d34fad0-3258-469e-8761-15d35285311e" providerId="AD" clId="Web-{D0400CCD-D0D3-4F89-8D71-A7B6B33F0C50}" dt="2022-11-12T08:11:51.528" v="5" actId="14100"/>
          <ac:spMkLst>
            <pc:docMk/>
            <pc:sldMk cId="1559844544" sldId="273"/>
            <ac:spMk id="6" creationId="{31F7792C-EE9B-D0EF-1026-7B29A03AD96A}"/>
          </ac:spMkLst>
        </pc:spChg>
      </pc:sldChg>
      <pc:sldChg chg="modSp">
        <pc:chgData name="武田 陽史" userId="S::20hp232@s.bgu.ac.jp::8d34fad0-3258-469e-8761-15d35285311e" providerId="AD" clId="Web-{D0400CCD-D0D3-4F89-8D71-A7B6B33F0C50}" dt="2022-11-12T08:12:04.778" v="12" actId="14100"/>
        <pc:sldMkLst>
          <pc:docMk/>
          <pc:sldMk cId="801694530" sldId="276"/>
        </pc:sldMkLst>
        <pc:spChg chg="mod">
          <ac:chgData name="武田 陽史" userId="S::20hp232@s.bgu.ac.jp::8d34fad0-3258-469e-8761-15d35285311e" providerId="AD" clId="Web-{D0400CCD-D0D3-4F89-8D71-A7B6B33F0C50}" dt="2022-11-12T08:12:04.778" v="12" actId="14100"/>
          <ac:spMkLst>
            <pc:docMk/>
            <pc:sldMk cId="801694530" sldId="276"/>
            <ac:spMk id="6" creationId="{31F7792C-EE9B-D0EF-1026-7B29A03AD96A}"/>
          </ac:spMkLst>
        </pc:spChg>
      </pc:sldChg>
      <pc:sldChg chg="modSp">
        <pc:chgData name="武田 陽史" userId="S::20hp232@s.bgu.ac.jp::8d34fad0-3258-469e-8761-15d35285311e" providerId="AD" clId="Web-{D0400CCD-D0D3-4F89-8D71-A7B6B33F0C50}" dt="2022-11-12T08:12:50.217" v="23" actId="20577"/>
        <pc:sldMkLst>
          <pc:docMk/>
          <pc:sldMk cId="3650386065" sldId="284"/>
        </pc:sldMkLst>
        <pc:spChg chg="mod">
          <ac:chgData name="武田 陽史" userId="S::20hp232@s.bgu.ac.jp::8d34fad0-3258-469e-8761-15d35285311e" providerId="AD" clId="Web-{D0400CCD-D0D3-4F89-8D71-A7B6B33F0C50}" dt="2022-11-12T08:12:50.217" v="23" actId="20577"/>
          <ac:spMkLst>
            <pc:docMk/>
            <pc:sldMk cId="3650386065" sldId="284"/>
            <ac:spMk id="4" creationId="{DFEAFDBD-850A-A601-E270-42D5B270D5F9}"/>
          </ac:spMkLst>
        </pc:spChg>
      </pc:sldChg>
      <pc:sldChg chg="del">
        <pc:chgData name="武田 陽史" userId="S::20hp232@s.bgu.ac.jp::8d34fad0-3258-469e-8761-15d35285311e" providerId="AD" clId="Web-{D0400CCD-D0D3-4F89-8D71-A7B6B33F0C50}" dt="2022-11-12T08:11:14.027" v="1"/>
        <pc:sldMkLst>
          <pc:docMk/>
          <pc:sldMk cId="3638759552" sldId="287"/>
        </pc:sldMkLst>
      </pc:sldChg>
      <pc:sldChg chg="modSp">
        <pc:chgData name="武田 陽史" userId="S::20hp232@s.bgu.ac.jp::8d34fad0-3258-469e-8761-15d35285311e" providerId="AD" clId="Web-{D0400CCD-D0D3-4F89-8D71-A7B6B33F0C50}" dt="2022-11-12T08:13:06.280" v="30" actId="20577"/>
        <pc:sldMkLst>
          <pc:docMk/>
          <pc:sldMk cId="4024774198" sldId="288"/>
        </pc:sldMkLst>
        <pc:spChg chg="mod">
          <ac:chgData name="武田 陽史" userId="S::20hp232@s.bgu.ac.jp::8d34fad0-3258-469e-8761-15d35285311e" providerId="AD" clId="Web-{D0400CCD-D0D3-4F89-8D71-A7B6B33F0C50}" dt="2022-11-12T08:13:06.280" v="30" actId="20577"/>
          <ac:spMkLst>
            <pc:docMk/>
            <pc:sldMk cId="4024774198" sldId="288"/>
            <ac:spMk id="4" creationId="{DFEAFDBD-850A-A601-E270-42D5B270D5F9}"/>
          </ac:spMkLst>
        </pc:spChg>
      </pc:sldChg>
      <pc:sldChg chg="modSp add">
        <pc:chgData name="武田 陽史" userId="S::20hp232@s.bgu.ac.jp::8d34fad0-3258-469e-8761-15d35285311e" providerId="AD" clId="Web-{D0400CCD-D0D3-4F89-8D71-A7B6B33F0C50}" dt="2022-11-12T08:12:25.763" v="13" actId="20577"/>
        <pc:sldMkLst>
          <pc:docMk/>
          <pc:sldMk cId="2926732915" sldId="289"/>
        </pc:sldMkLst>
        <pc:spChg chg="mod">
          <ac:chgData name="武田 陽史" userId="S::20hp232@s.bgu.ac.jp::8d34fad0-3258-469e-8761-15d35285311e" providerId="AD" clId="Web-{D0400CCD-D0D3-4F89-8D71-A7B6B33F0C50}" dt="2022-11-12T08:12:25.763" v="13" actId="20577"/>
          <ac:spMkLst>
            <pc:docMk/>
            <pc:sldMk cId="2926732915" sldId="289"/>
            <ac:spMk id="4" creationId="{6BD4E023-8FA3-6EE8-E2C3-B4C1D9B60406}"/>
          </ac:spMkLst>
        </pc:spChg>
      </pc:sldChg>
    </pc:docChg>
  </pc:docChgLst>
  <pc:docChgLst>
    <pc:chgData name="重田 真宏" userId="S::20hp225@s.bgu.ac.jp::437479e5-34b9-41fc-b8b0-4c31523e5d90" providerId="AD" clId="Web-{AB86DB52-8FEE-45A2-B758-421CBA56C432}"/>
    <pc:docChg chg="modSld">
      <pc:chgData name="重田 真宏" userId="S::20hp225@s.bgu.ac.jp::437479e5-34b9-41fc-b8b0-4c31523e5d90" providerId="AD" clId="Web-{AB86DB52-8FEE-45A2-B758-421CBA56C432}" dt="2022-11-01T11:16:29.877" v="10" actId="20577"/>
      <pc:docMkLst>
        <pc:docMk/>
      </pc:docMkLst>
      <pc:sldChg chg="modSp">
        <pc:chgData name="重田 真宏" userId="S::20hp225@s.bgu.ac.jp::437479e5-34b9-41fc-b8b0-4c31523e5d90" providerId="AD" clId="Web-{AB86DB52-8FEE-45A2-B758-421CBA56C432}" dt="2022-11-01T11:16:29.877" v="10" actId="20577"/>
        <pc:sldMkLst>
          <pc:docMk/>
          <pc:sldMk cId="1393972198" sldId="259"/>
        </pc:sldMkLst>
        <pc:spChg chg="mod">
          <ac:chgData name="重田 真宏" userId="S::20hp225@s.bgu.ac.jp::437479e5-34b9-41fc-b8b0-4c31523e5d90" providerId="AD" clId="Web-{AB86DB52-8FEE-45A2-B758-421CBA56C432}" dt="2022-11-01T11:16:29.877" v="10" actId="20577"/>
          <ac:spMkLst>
            <pc:docMk/>
            <pc:sldMk cId="1393972198" sldId="259"/>
            <ac:spMk id="15" creationId="{9BC1DA0E-6FFF-57E1-B002-2C79256E91DA}"/>
          </ac:spMkLst>
        </pc:spChg>
      </pc:sldChg>
    </pc:docChg>
  </pc:docChgLst>
  <pc:docChgLst>
    <pc:chgData name="重田 真宏" userId="S::20hp225@s.bgu.ac.jp::437479e5-34b9-41fc-b8b0-4c31523e5d90" providerId="AD" clId="Web-{6D1FD66C-5BA9-4ECE-AF4F-B67E5E4D5F8A}"/>
    <pc:docChg chg="modSld">
      <pc:chgData name="重田 真宏" userId="S::20hp225@s.bgu.ac.jp::437479e5-34b9-41fc-b8b0-4c31523e5d90" providerId="AD" clId="Web-{6D1FD66C-5BA9-4ECE-AF4F-B67E5E4D5F8A}" dt="2022-11-13T08:34:24.900" v="5"/>
      <pc:docMkLst>
        <pc:docMk/>
      </pc:docMkLst>
      <pc:sldChg chg="addAnim delAnim modAnim">
        <pc:chgData name="重田 真宏" userId="S::20hp225@s.bgu.ac.jp::437479e5-34b9-41fc-b8b0-4c31523e5d90" providerId="AD" clId="Web-{6D1FD66C-5BA9-4ECE-AF4F-B67E5E4D5F8A}" dt="2022-11-13T08:34:24.900" v="5"/>
        <pc:sldMkLst>
          <pc:docMk/>
          <pc:sldMk cId="1873596379" sldId="301"/>
        </pc:sldMkLst>
      </pc:sldChg>
    </pc:docChg>
  </pc:docChgLst>
  <pc:docChgLst>
    <pc:chgData name="武田 陽史" userId="S::20hp232@s.bgu.ac.jp::8d34fad0-3258-469e-8761-15d35285311e" providerId="AD" clId="Web-{D60BB0AA-C775-4DA9-A91A-2B4BAB28E652}"/>
    <pc:docChg chg="addSld delSld modSld modSection">
      <pc:chgData name="武田 陽史" userId="S::20hp232@s.bgu.ac.jp::8d34fad0-3258-469e-8761-15d35285311e" providerId="AD" clId="Web-{D60BB0AA-C775-4DA9-A91A-2B4BAB28E652}" dt="2022-11-13T09:44:31.432" v="2" actId="1076"/>
      <pc:docMkLst>
        <pc:docMk/>
      </pc:docMkLst>
      <pc:sldChg chg="modSp">
        <pc:chgData name="武田 陽史" userId="S::20hp232@s.bgu.ac.jp::8d34fad0-3258-469e-8761-15d35285311e" providerId="AD" clId="Web-{D60BB0AA-C775-4DA9-A91A-2B4BAB28E652}" dt="2022-11-13T09:44:31.432" v="2" actId="1076"/>
        <pc:sldMkLst>
          <pc:docMk/>
          <pc:sldMk cId="172526368" sldId="295"/>
        </pc:sldMkLst>
        <pc:spChg chg="mod">
          <ac:chgData name="武田 陽史" userId="S::20hp232@s.bgu.ac.jp::8d34fad0-3258-469e-8761-15d35285311e" providerId="AD" clId="Web-{D60BB0AA-C775-4DA9-A91A-2B4BAB28E652}" dt="2022-11-13T09:44:31.432" v="2" actId="1076"/>
          <ac:spMkLst>
            <pc:docMk/>
            <pc:sldMk cId="172526368" sldId="295"/>
            <ac:spMk id="4" creationId="{DFEAFDBD-850A-A601-E270-42D5B270D5F9}"/>
          </ac:spMkLst>
        </pc:spChg>
      </pc:sldChg>
      <pc:sldChg chg="new del">
        <pc:chgData name="武田 陽史" userId="S::20hp232@s.bgu.ac.jp::8d34fad0-3258-469e-8761-15d35285311e" providerId="AD" clId="Web-{D60BB0AA-C775-4DA9-A91A-2B4BAB28E652}" dt="2022-11-13T09:42:24.443" v="1"/>
        <pc:sldMkLst>
          <pc:docMk/>
          <pc:sldMk cId="3058858267" sldId="302"/>
        </pc:sldMkLst>
      </pc:sldChg>
    </pc:docChg>
  </pc:docChgLst>
  <pc:docChgLst>
    <pc:chgData name="重田 真宏" userId="S::20hp225@s.bgu.ac.jp::437479e5-34b9-41fc-b8b0-4c31523e5d90" providerId="AD" clId="Web-{BF3C3CB3-D205-4EA0-BBA3-D424D1439A8E}"/>
    <pc:docChg chg="modSld">
      <pc:chgData name="重田 真宏" userId="S::20hp225@s.bgu.ac.jp::437479e5-34b9-41fc-b8b0-4c31523e5d90" providerId="AD" clId="Web-{BF3C3CB3-D205-4EA0-BBA3-D424D1439A8E}" dt="2022-10-24T12:48:15.120" v="3"/>
      <pc:docMkLst>
        <pc:docMk/>
      </pc:docMkLst>
      <pc:sldChg chg="modSp">
        <pc:chgData name="重田 真宏" userId="S::20hp225@s.bgu.ac.jp::437479e5-34b9-41fc-b8b0-4c31523e5d90" providerId="AD" clId="Web-{BF3C3CB3-D205-4EA0-BBA3-D424D1439A8E}" dt="2022-10-24T12:47:57.791" v="2" actId="20577"/>
        <pc:sldMkLst>
          <pc:docMk/>
          <pc:sldMk cId="3147907423" sldId="256"/>
        </pc:sldMkLst>
        <pc:spChg chg="mod">
          <ac:chgData name="重田 真宏" userId="S::20hp225@s.bgu.ac.jp::437479e5-34b9-41fc-b8b0-4c31523e5d90" providerId="AD" clId="Web-{BF3C3CB3-D205-4EA0-BBA3-D424D1439A8E}" dt="2022-10-24T12:47:57.791" v="2" actId="20577"/>
          <ac:spMkLst>
            <pc:docMk/>
            <pc:sldMk cId="3147907423" sldId="256"/>
            <ac:spMk id="10" creationId="{247A1B10-8A26-2FEB-7EFD-47E16479DEAC}"/>
          </ac:spMkLst>
        </pc:spChg>
      </pc:sldChg>
      <pc:sldChg chg="delSp">
        <pc:chgData name="重田 真宏" userId="S::20hp225@s.bgu.ac.jp::437479e5-34b9-41fc-b8b0-4c31523e5d90" providerId="AD" clId="Web-{BF3C3CB3-D205-4EA0-BBA3-D424D1439A8E}" dt="2022-10-24T12:48:15.120" v="3"/>
        <pc:sldMkLst>
          <pc:docMk/>
          <pc:sldMk cId="1393972198" sldId="259"/>
        </pc:sldMkLst>
        <pc:spChg chg="del">
          <ac:chgData name="重田 真宏" userId="S::20hp225@s.bgu.ac.jp::437479e5-34b9-41fc-b8b0-4c31523e5d90" providerId="AD" clId="Web-{BF3C3CB3-D205-4EA0-BBA3-D424D1439A8E}" dt="2022-10-24T12:48:15.120" v="3"/>
          <ac:spMkLst>
            <pc:docMk/>
            <pc:sldMk cId="1393972198" sldId="259"/>
            <ac:spMk id="14" creationId="{E2D8E416-DB1E-9652-82C4-B29D3D74E1B8}"/>
          </ac:spMkLst>
        </pc:spChg>
      </pc:sldChg>
    </pc:docChg>
  </pc:docChgLst>
  <pc:docChgLst>
    <pc:chgData name="重田 真宏" userId="S::20hp225@s.bgu.ac.jp::437479e5-34b9-41fc-b8b0-4c31523e5d90" providerId="AD" clId="Web-{5669F717-5B9B-4147-B9A9-093BA208730F}"/>
    <pc:docChg chg="modSld">
      <pc:chgData name="重田 真宏" userId="S::20hp225@s.bgu.ac.jp::437479e5-34b9-41fc-b8b0-4c31523e5d90" providerId="AD" clId="Web-{5669F717-5B9B-4147-B9A9-093BA208730F}" dt="2022-11-01T12:27:51.696" v="6" actId="1076"/>
      <pc:docMkLst>
        <pc:docMk/>
      </pc:docMkLst>
      <pc:sldChg chg="addSp delSp modSp">
        <pc:chgData name="重田 真宏" userId="S::20hp225@s.bgu.ac.jp::437479e5-34b9-41fc-b8b0-4c31523e5d90" providerId="AD" clId="Web-{5669F717-5B9B-4147-B9A9-093BA208730F}" dt="2022-11-01T12:27:51.696" v="6" actId="1076"/>
        <pc:sldMkLst>
          <pc:docMk/>
          <pc:sldMk cId="1838059078" sldId="269"/>
        </pc:sldMkLst>
        <pc:picChg chg="add mod">
          <ac:chgData name="重田 真宏" userId="S::20hp225@s.bgu.ac.jp::437479e5-34b9-41fc-b8b0-4c31523e5d90" providerId="AD" clId="Web-{5669F717-5B9B-4147-B9A9-093BA208730F}" dt="2022-11-01T12:27:51.696" v="6" actId="1076"/>
          <ac:picMkLst>
            <pc:docMk/>
            <pc:sldMk cId="1838059078" sldId="269"/>
            <ac:picMk id="2" creationId="{EF9D1506-1585-A044-27BB-2248821C1A47}"/>
          </ac:picMkLst>
        </pc:picChg>
        <pc:picChg chg="del">
          <ac:chgData name="重田 真宏" userId="S::20hp225@s.bgu.ac.jp::437479e5-34b9-41fc-b8b0-4c31523e5d90" providerId="AD" clId="Web-{5669F717-5B9B-4147-B9A9-093BA208730F}" dt="2022-11-01T12:27:46.415" v="5"/>
          <ac:picMkLst>
            <pc:docMk/>
            <pc:sldMk cId="1838059078" sldId="269"/>
            <ac:picMk id="8" creationId="{68B31064-772C-4578-A646-5F130FAC2DAF}"/>
          </ac:picMkLst>
        </pc:picChg>
      </pc:sldChg>
    </pc:docChg>
  </pc:docChgLst>
  <pc:docChgLst>
    <pc:chgData name="武田 陽史" userId="S::20hp232@s.bgu.ac.jp::8d34fad0-3258-469e-8761-15d35285311e" providerId="AD" clId="Web-{D35A0FC2-3D05-49D1-A301-071CB2D38C78}"/>
    <pc:docChg chg="modSld">
      <pc:chgData name="武田 陽史" userId="S::20hp232@s.bgu.ac.jp::8d34fad0-3258-469e-8761-15d35285311e" providerId="AD" clId="Web-{D35A0FC2-3D05-49D1-A301-071CB2D38C78}" dt="2022-11-12T09:42:46.525" v="124" actId="20577"/>
      <pc:docMkLst>
        <pc:docMk/>
      </pc:docMkLst>
      <pc:sldChg chg="addSp modSp">
        <pc:chgData name="武田 陽史" userId="S::20hp232@s.bgu.ac.jp::8d34fad0-3258-469e-8761-15d35285311e" providerId="AD" clId="Web-{D35A0FC2-3D05-49D1-A301-071CB2D38C78}" dt="2022-11-12T09:42:46.525" v="124" actId="20577"/>
        <pc:sldMkLst>
          <pc:docMk/>
          <pc:sldMk cId="17379640" sldId="267"/>
        </pc:sldMkLst>
        <pc:spChg chg="mod">
          <ac:chgData name="武田 陽史" userId="S::20hp232@s.bgu.ac.jp::8d34fad0-3258-469e-8761-15d35285311e" providerId="AD" clId="Web-{D35A0FC2-3D05-49D1-A301-071CB2D38C78}" dt="2022-11-12T09:32:02.503" v="0" actId="20577"/>
          <ac:spMkLst>
            <pc:docMk/>
            <pc:sldMk cId="17379640" sldId="267"/>
            <ac:spMk id="5" creationId="{E7EB9827-98E7-9242-86DD-4BE94F699272}"/>
          </ac:spMkLst>
        </pc:spChg>
        <pc:spChg chg="mod">
          <ac:chgData name="武田 陽史" userId="S::20hp232@s.bgu.ac.jp::8d34fad0-3258-469e-8761-15d35285311e" providerId="AD" clId="Web-{D35A0FC2-3D05-49D1-A301-071CB2D38C78}" dt="2022-11-12T09:33:33.350" v="37" actId="20577"/>
          <ac:spMkLst>
            <pc:docMk/>
            <pc:sldMk cId="17379640" sldId="267"/>
            <ac:spMk id="6" creationId="{7A1901CB-3EF3-79C3-EAAD-6068EF775A8D}"/>
          </ac:spMkLst>
        </pc:spChg>
        <pc:spChg chg="mod">
          <ac:chgData name="武田 陽史" userId="S::20hp232@s.bgu.ac.jp::8d34fad0-3258-469e-8761-15d35285311e" providerId="AD" clId="Web-{D35A0FC2-3D05-49D1-A301-071CB2D38C78}" dt="2022-11-12T09:42:16.336" v="108" actId="20577"/>
          <ac:spMkLst>
            <pc:docMk/>
            <pc:sldMk cId="17379640" sldId="267"/>
            <ac:spMk id="8" creationId="{829670DB-1AB5-6A85-C336-63E8B2844E7C}"/>
          </ac:spMkLst>
        </pc:spChg>
        <pc:spChg chg="mod">
          <ac:chgData name="武田 陽史" userId="S::20hp232@s.bgu.ac.jp::8d34fad0-3258-469e-8761-15d35285311e" providerId="AD" clId="Web-{D35A0FC2-3D05-49D1-A301-071CB2D38C78}" dt="2022-11-12T09:33:50.772" v="38" actId="1076"/>
          <ac:spMkLst>
            <pc:docMk/>
            <pc:sldMk cId="17379640" sldId="267"/>
            <ac:spMk id="9" creationId="{3A0A5593-93A9-F75B-3043-245EBBE3185D}"/>
          </ac:spMkLst>
        </pc:spChg>
        <pc:spChg chg="add mod">
          <ac:chgData name="武田 陽史" userId="S::20hp232@s.bgu.ac.jp::8d34fad0-3258-469e-8761-15d35285311e" providerId="AD" clId="Web-{D35A0FC2-3D05-49D1-A301-071CB2D38C78}" dt="2022-11-12T09:42:46.525" v="124" actId="20577"/>
          <ac:spMkLst>
            <pc:docMk/>
            <pc:sldMk cId="17379640" sldId="267"/>
            <ac:spMk id="10" creationId="{5F8E74EB-86CB-441F-F4E6-CA25049E1FA4}"/>
          </ac:spMkLst>
        </pc:spChg>
      </pc:sldChg>
    </pc:docChg>
  </pc:docChgLst>
  <pc:docChgLst>
    <pc:chgData name="武田 陽史" userId="S::20hp232@s.bgu.ac.jp::8d34fad0-3258-469e-8761-15d35285311e" providerId="AD" clId="Web-{FEC7C409-AB61-4BD6-B8C2-8298F910E14A}"/>
    <pc:docChg chg="modSld">
      <pc:chgData name="武田 陽史" userId="S::20hp232@s.bgu.ac.jp::8d34fad0-3258-469e-8761-15d35285311e" providerId="AD" clId="Web-{FEC7C409-AB61-4BD6-B8C2-8298F910E14A}" dt="2022-11-13T06:05:59.310" v="259"/>
      <pc:docMkLst>
        <pc:docMk/>
      </pc:docMkLst>
      <pc:sldChg chg="modSp">
        <pc:chgData name="武田 陽史" userId="S::20hp232@s.bgu.ac.jp::8d34fad0-3258-469e-8761-15d35285311e" providerId="AD" clId="Web-{FEC7C409-AB61-4BD6-B8C2-8298F910E14A}" dt="2022-11-13T05:52:23.845" v="164" actId="1076"/>
        <pc:sldMkLst>
          <pc:docMk/>
          <pc:sldMk cId="714736245" sldId="262"/>
        </pc:sldMkLst>
        <pc:spChg chg="mod">
          <ac:chgData name="武田 陽史" userId="S::20hp232@s.bgu.ac.jp::8d34fad0-3258-469e-8761-15d35285311e" providerId="AD" clId="Web-{FEC7C409-AB61-4BD6-B8C2-8298F910E14A}" dt="2022-11-13T05:52:23.845" v="164" actId="1076"/>
          <ac:spMkLst>
            <pc:docMk/>
            <pc:sldMk cId="714736245" sldId="262"/>
            <ac:spMk id="2" creationId="{C74BD262-37FE-46D4-4EC7-38812B2B24B1}"/>
          </ac:spMkLst>
        </pc:spChg>
      </pc:sldChg>
      <pc:sldChg chg="modSp">
        <pc:chgData name="武田 陽史" userId="S::20hp232@s.bgu.ac.jp::8d34fad0-3258-469e-8761-15d35285311e" providerId="AD" clId="Web-{FEC7C409-AB61-4BD6-B8C2-8298F910E14A}" dt="2022-11-13T05:58:04.577" v="206" actId="20577"/>
        <pc:sldMkLst>
          <pc:docMk/>
          <pc:sldMk cId="1586064911" sldId="270"/>
        </pc:sldMkLst>
        <pc:spChg chg="mod">
          <ac:chgData name="武田 陽史" userId="S::20hp232@s.bgu.ac.jp::8d34fad0-3258-469e-8761-15d35285311e" providerId="AD" clId="Web-{FEC7C409-AB61-4BD6-B8C2-8298F910E14A}" dt="2022-11-13T05:57:31.105" v="199" actId="20577"/>
          <ac:spMkLst>
            <pc:docMk/>
            <pc:sldMk cId="1586064911" sldId="270"/>
            <ac:spMk id="4" creationId="{5AC07D7A-9BB0-36CF-5CA8-C2E1EC8F01DA}"/>
          </ac:spMkLst>
        </pc:spChg>
        <pc:spChg chg="mod">
          <ac:chgData name="武田 陽史" userId="S::20hp232@s.bgu.ac.jp::8d34fad0-3258-469e-8761-15d35285311e" providerId="AD" clId="Web-{FEC7C409-AB61-4BD6-B8C2-8298F910E14A}" dt="2022-11-13T05:58:04.577" v="206" actId="20577"/>
          <ac:spMkLst>
            <pc:docMk/>
            <pc:sldMk cId="1586064911" sldId="270"/>
            <ac:spMk id="7" creationId="{95A3A623-3C0C-770B-F576-18040A2F5E06}"/>
          </ac:spMkLst>
        </pc:spChg>
        <pc:spChg chg="mod">
          <ac:chgData name="武田 陽史" userId="S::20hp232@s.bgu.ac.jp::8d34fad0-3258-469e-8761-15d35285311e" providerId="AD" clId="Web-{FEC7C409-AB61-4BD6-B8C2-8298F910E14A}" dt="2022-11-13T05:57:40.214" v="200" actId="1076"/>
          <ac:spMkLst>
            <pc:docMk/>
            <pc:sldMk cId="1586064911" sldId="270"/>
            <ac:spMk id="11" creationId="{CB9DE639-4CE8-3027-A286-771C80A4917D}"/>
          </ac:spMkLst>
        </pc:spChg>
      </pc:sldChg>
      <pc:sldChg chg="addSp modSp">
        <pc:chgData name="武田 陽史" userId="S::20hp232@s.bgu.ac.jp::8d34fad0-3258-469e-8761-15d35285311e" providerId="AD" clId="Web-{FEC7C409-AB61-4BD6-B8C2-8298F910E14A}" dt="2022-11-13T05:30:06.982" v="75" actId="1076"/>
        <pc:sldMkLst>
          <pc:docMk/>
          <pc:sldMk cId="3643596747" sldId="271"/>
        </pc:sldMkLst>
        <pc:spChg chg="mod">
          <ac:chgData name="武田 陽史" userId="S::20hp232@s.bgu.ac.jp::8d34fad0-3258-469e-8761-15d35285311e" providerId="AD" clId="Web-{FEC7C409-AB61-4BD6-B8C2-8298F910E14A}" dt="2022-11-13T05:26:58.929" v="41" actId="14100"/>
          <ac:spMkLst>
            <pc:docMk/>
            <pc:sldMk cId="3643596747" sldId="271"/>
            <ac:spMk id="4" creationId="{2F004A26-3BE8-D77F-9D16-091D4CE34AA4}"/>
          </ac:spMkLst>
        </pc:spChg>
        <pc:spChg chg="mod">
          <ac:chgData name="武田 陽史" userId="S::20hp232@s.bgu.ac.jp::8d34fad0-3258-469e-8761-15d35285311e" providerId="AD" clId="Web-{FEC7C409-AB61-4BD6-B8C2-8298F910E14A}" dt="2022-11-13T05:28:15.416" v="60" actId="14100"/>
          <ac:spMkLst>
            <pc:docMk/>
            <pc:sldMk cId="3643596747" sldId="271"/>
            <ac:spMk id="5" creationId="{354CA865-0912-CD3F-FA6B-4F8781F2E936}"/>
          </ac:spMkLst>
        </pc:spChg>
        <pc:spChg chg="add mod">
          <ac:chgData name="武田 陽史" userId="S::20hp232@s.bgu.ac.jp::8d34fad0-3258-469e-8761-15d35285311e" providerId="AD" clId="Web-{FEC7C409-AB61-4BD6-B8C2-8298F910E14A}" dt="2022-11-13T05:30:06.982" v="75" actId="1076"/>
          <ac:spMkLst>
            <pc:docMk/>
            <pc:sldMk cId="3643596747" sldId="271"/>
            <ac:spMk id="6" creationId="{8D9F66DE-E8AF-690B-D771-E877A257272D}"/>
          </ac:spMkLst>
        </pc:spChg>
        <pc:spChg chg="add mod">
          <ac:chgData name="武田 陽史" userId="S::20hp232@s.bgu.ac.jp::8d34fad0-3258-469e-8761-15d35285311e" providerId="AD" clId="Web-{FEC7C409-AB61-4BD6-B8C2-8298F910E14A}" dt="2022-11-13T05:30:04.732" v="74" actId="1076"/>
          <ac:spMkLst>
            <pc:docMk/>
            <pc:sldMk cId="3643596747" sldId="271"/>
            <ac:spMk id="7" creationId="{61530224-2B51-9D93-03BE-EF2729BA472A}"/>
          </ac:spMkLst>
        </pc:spChg>
        <pc:spChg chg="add mod">
          <ac:chgData name="武田 陽史" userId="S::20hp232@s.bgu.ac.jp::8d34fad0-3258-469e-8761-15d35285311e" providerId="AD" clId="Web-{FEC7C409-AB61-4BD6-B8C2-8298F910E14A}" dt="2022-11-13T05:29:55.888" v="72" actId="1076"/>
          <ac:spMkLst>
            <pc:docMk/>
            <pc:sldMk cId="3643596747" sldId="271"/>
            <ac:spMk id="8" creationId="{D20CC21A-9000-F6F1-8B7C-BDC53C61DCF2}"/>
          </ac:spMkLst>
        </pc:spChg>
        <pc:spChg chg="add mod">
          <ac:chgData name="武田 陽史" userId="S::20hp232@s.bgu.ac.jp::8d34fad0-3258-469e-8761-15d35285311e" providerId="AD" clId="Web-{FEC7C409-AB61-4BD6-B8C2-8298F910E14A}" dt="2022-11-13T05:30:00.356" v="73" actId="1076"/>
          <ac:spMkLst>
            <pc:docMk/>
            <pc:sldMk cId="3643596747" sldId="271"/>
            <ac:spMk id="9" creationId="{AA789173-C90D-66C3-2B16-3F8ACC6D3D1D}"/>
          </ac:spMkLst>
        </pc:spChg>
      </pc:sldChg>
      <pc:sldChg chg="modSp">
        <pc:chgData name="武田 陽史" userId="S::20hp232@s.bgu.ac.jp::8d34fad0-3258-469e-8761-15d35285311e" providerId="AD" clId="Web-{FEC7C409-AB61-4BD6-B8C2-8298F910E14A}" dt="2022-11-13T05:58:18.859" v="207" actId="20577"/>
        <pc:sldMkLst>
          <pc:docMk/>
          <pc:sldMk cId="2403963228" sldId="285"/>
        </pc:sldMkLst>
        <pc:spChg chg="mod">
          <ac:chgData name="武田 陽史" userId="S::20hp232@s.bgu.ac.jp::8d34fad0-3258-469e-8761-15d35285311e" providerId="AD" clId="Web-{FEC7C409-AB61-4BD6-B8C2-8298F910E14A}" dt="2022-11-13T05:54:34.443" v="180" actId="20577"/>
          <ac:spMkLst>
            <pc:docMk/>
            <pc:sldMk cId="2403963228" sldId="285"/>
            <ac:spMk id="5" creationId="{7F757CA1-B384-ABCC-92BF-DA9CDF45E94A}"/>
          </ac:spMkLst>
        </pc:spChg>
        <pc:spChg chg="mod">
          <ac:chgData name="武田 陽史" userId="S::20hp232@s.bgu.ac.jp::8d34fad0-3258-469e-8761-15d35285311e" providerId="AD" clId="Web-{FEC7C409-AB61-4BD6-B8C2-8298F910E14A}" dt="2022-11-13T05:58:18.859" v="207" actId="20577"/>
          <ac:spMkLst>
            <pc:docMk/>
            <pc:sldMk cId="2403963228" sldId="285"/>
            <ac:spMk id="10" creationId="{B7AF341C-F0AD-88B2-85D5-41DCD369E917}"/>
          </ac:spMkLst>
        </pc:spChg>
      </pc:sldChg>
      <pc:sldChg chg="modSp">
        <pc:chgData name="武田 陽史" userId="S::20hp232@s.bgu.ac.jp::8d34fad0-3258-469e-8761-15d35285311e" providerId="AD" clId="Web-{FEC7C409-AB61-4BD6-B8C2-8298F910E14A}" dt="2022-11-13T05:51:54.594" v="163" actId="14100"/>
        <pc:sldMkLst>
          <pc:docMk/>
          <pc:sldMk cId="2926732915" sldId="289"/>
        </pc:sldMkLst>
        <pc:spChg chg="mod">
          <ac:chgData name="武田 陽史" userId="S::20hp232@s.bgu.ac.jp::8d34fad0-3258-469e-8761-15d35285311e" providerId="AD" clId="Web-{FEC7C409-AB61-4BD6-B8C2-8298F910E14A}" dt="2022-11-13T05:45:11.082" v="161" actId="20577"/>
          <ac:spMkLst>
            <pc:docMk/>
            <pc:sldMk cId="2926732915" sldId="289"/>
            <ac:spMk id="3" creationId="{BD71DEB3-4992-6BDC-8D4D-261DBB04E44B}"/>
          </ac:spMkLst>
        </pc:spChg>
        <pc:spChg chg="mod">
          <ac:chgData name="武田 陽史" userId="S::20hp232@s.bgu.ac.jp::8d34fad0-3258-469e-8761-15d35285311e" providerId="AD" clId="Web-{FEC7C409-AB61-4BD6-B8C2-8298F910E14A}" dt="2022-11-13T05:45:27.973" v="162" actId="1076"/>
          <ac:spMkLst>
            <pc:docMk/>
            <pc:sldMk cId="2926732915" sldId="289"/>
            <ac:spMk id="5" creationId="{9808893C-B84B-F1C0-A993-2C2F4E855B31}"/>
          </ac:spMkLst>
        </pc:spChg>
        <pc:picChg chg="mod">
          <ac:chgData name="武田 陽史" userId="S::20hp232@s.bgu.ac.jp::8d34fad0-3258-469e-8761-15d35285311e" providerId="AD" clId="Web-{FEC7C409-AB61-4BD6-B8C2-8298F910E14A}" dt="2022-11-13T05:51:54.594" v="163" actId="14100"/>
          <ac:picMkLst>
            <pc:docMk/>
            <pc:sldMk cId="2926732915" sldId="289"/>
            <ac:picMk id="7" creationId="{860898D3-22F8-CE86-94F2-1D4E559AEED1}"/>
          </ac:picMkLst>
        </pc:picChg>
      </pc:sldChg>
      <pc:sldChg chg="modSp addAnim delAnim">
        <pc:chgData name="武田 陽史" userId="S::20hp232@s.bgu.ac.jp::8d34fad0-3258-469e-8761-15d35285311e" providerId="AD" clId="Web-{FEC7C409-AB61-4BD6-B8C2-8298F910E14A}" dt="2022-11-13T05:53:46.926" v="177" actId="20577"/>
        <pc:sldMkLst>
          <pc:docMk/>
          <pc:sldMk cId="2538207539" sldId="294"/>
        </pc:sldMkLst>
        <pc:spChg chg="mod">
          <ac:chgData name="武田 陽史" userId="S::20hp232@s.bgu.ac.jp::8d34fad0-3258-469e-8761-15d35285311e" providerId="AD" clId="Web-{FEC7C409-AB61-4BD6-B8C2-8298F910E14A}" dt="2022-11-13T05:53:46.926" v="177" actId="20577"/>
          <ac:spMkLst>
            <pc:docMk/>
            <pc:sldMk cId="2538207539" sldId="294"/>
            <ac:spMk id="2" creationId="{04C09A78-A8C9-8772-8ABC-A25FFDA1960A}"/>
          </ac:spMkLst>
        </pc:spChg>
      </pc:sldChg>
      <pc:sldChg chg="addSp delSp modSp addAnim modAnim">
        <pc:chgData name="武田 陽史" userId="S::20hp232@s.bgu.ac.jp::8d34fad0-3258-469e-8761-15d35285311e" providerId="AD" clId="Web-{FEC7C409-AB61-4BD6-B8C2-8298F910E14A}" dt="2022-11-13T06:05:59.310" v="259"/>
        <pc:sldMkLst>
          <pc:docMk/>
          <pc:sldMk cId="462189846" sldId="296"/>
        </pc:sldMkLst>
        <pc:spChg chg="mod">
          <ac:chgData name="武田 陽史" userId="S::20hp232@s.bgu.ac.jp::8d34fad0-3258-469e-8761-15d35285311e" providerId="AD" clId="Web-{FEC7C409-AB61-4BD6-B8C2-8298F910E14A}" dt="2022-11-13T06:03:30.009" v="238" actId="1076"/>
          <ac:spMkLst>
            <pc:docMk/>
            <pc:sldMk cId="462189846" sldId="296"/>
            <ac:spMk id="3" creationId="{6AE4E698-99E4-EDE1-7CDF-0638AE401E44}"/>
          </ac:spMkLst>
        </pc:spChg>
        <pc:spChg chg="mod">
          <ac:chgData name="武田 陽史" userId="S::20hp232@s.bgu.ac.jp::8d34fad0-3258-469e-8761-15d35285311e" providerId="AD" clId="Web-{FEC7C409-AB61-4BD6-B8C2-8298F910E14A}" dt="2022-11-13T06:03:19.618" v="237" actId="1076"/>
          <ac:spMkLst>
            <pc:docMk/>
            <pc:sldMk cId="462189846" sldId="296"/>
            <ac:spMk id="5" creationId="{E7EB9827-98E7-9242-86DD-4BE94F699272}"/>
          </ac:spMkLst>
        </pc:spChg>
        <pc:spChg chg="mod">
          <ac:chgData name="武田 陽史" userId="S::20hp232@s.bgu.ac.jp::8d34fad0-3258-469e-8761-15d35285311e" providerId="AD" clId="Web-{FEC7C409-AB61-4BD6-B8C2-8298F910E14A}" dt="2022-11-13T06:02:57.008" v="235" actId="20577"/>
          <ac:spMkLst>
            <pc:docMk/>
            <pc:sldMk cId="462189846" sldId="296"/>
            <ac:spMk id="6" creationId="{7A1901CB-3EF3-79C3-EAAD-6068EF775A8D}"/>
          </ac:spMkLst>
        </pc:spChg>
        <pc:spChg chg="mod">
          <ac:chgData name="武田 陽史" userId="S::20hp232@s.bgu.ac.jp::8d34fad0-3258-469e-8761-15d35285311e" providerId="AD" clId="Web-{FEC7C409-AB61-4BD6-B8C2-8298F910E14A}" dt="2022-11-13T06:03:52.853" v="239" actId="1076"/>
          <ac:spMkLst>
            <pc:docMk/>
            <pc:sldMk cId="462189846" sldId="296"/>
            <ac:spMk id="7" creationId="{0AF698F9-DD69-2E1A-32BC-2D651768FCB2}"/>
          </ac:spMkLst>
        </pc:spChg>
        <pc:spChg chg="mod">
          <ac:chgData name="武田 陽史" userId="S::20hp232@s.bgu.ac.jp::8d34fad0-3258-469e-8761-15d35285311e" providerId="AD" clId="Web-{FEC7C409-AB61-4BD6-B8C2-8298F910E14A}" dt="2022-11-13T06:04:42.948" v="246" actId="1076"/>
          <ac:spMkLst>
            <pc:docMk/>
            <pc:sldMk cId="462189846" sldId="296"/>
            <ac:spMk id="8" creationId="{829670DB-1AB5-6A85-C336-63E8B2844E7C}"/>
          </ac:spMkLst>
        </pc:spChg>
        <pc:spChg chg="del">
          <ac:chgData name="武田 陽史" userId="S::20hp232@s.bgu.ac.jp::8d34fad0-3258-469e-8761-15d35285311e" providerId="AD" clId="Web-{FEC7C409-AB61-4BD6-B8C2-8298F910E14A}" dt="2022-11-13T05:23:02.450" v="0"/>
          <ac:spMkLst>
            <pc:docMk/>
            <pc:sldMk cId="462189846" sldId="296"/>
            <ac:spMk id="9" creationId="{FBF8A723-CE67-E2A4-00F2-7B12CDE20963}"/>
          </ac:spMkLst>
        </pc:spChg>
        <pc:spChg chg="mod">
          <ac:chgData name="武田 陽史" userId="S::20hp232@s.bgu.ac.jp::8d34fad0-3258-469e-8761-15d35285311e" providerId="AD" clId="Web-{FEC7C409-AB61-4BD6-B8C2-8298F910E14A}" dt="2022-11-13T06:04:57.418" v="248" actId="1076"/>
          <ac:spMkLst>
            <pc:docMk/>
            <pc:sldMk cId="462189846" sldId="296"/>
            <ac:spMk id="10" creationId="{5F8E74EB-86CB-441F-F4E6-CA25049E1FA4}"/>
          </ac:spMkLst>
        </pc:spChg>
        <pc:spChg chg="add del">
          <ac:chgData name="武田 陽史" userId="S::20hp232@s.bgu.ac.jp::8d34fad0-3258-469e-8761-15d35285311e" providerId="AD" clId="Web-{FEC7C409-AB61-4BD6-B8C2-8298F910E14A}" dt="2022-11-13T05:59:20.829" v="208"/>
          <ac:spMkLst>
            <pc:docMk/>
            <pc:sldMk cId="462189846" sldId="296"/>
            <ac:spMk id="11" creationId="{9FC13813-855F-4D6E-DBE6-8D12F6D05A3C}"/>
          </ac:spMkLst>
        </pc:spChg>
        <pc:spChg chg="mod">
          <ac:chgData name="武田 陽史" userId="S::20hp232@s.bgu.ac.jp::8d34fad0-3258-469e-8761-15d35285311e" providerId="AD" clId="Web-{FEC7C409-AB61-4BD6-B8C2-8298F910E14A}" dt="2022-11-13T06:05:03.121" v="249" actId="1076"/>
          <ac:spMkLst>
            <pc:docMk/>
            <pc:sldMk cId="462189846" sldId="296"/>
            <ac:spMk id="14" creationId="{8BEE715E-31BC-C378-B2B7-19438D4956F0}"/>
          </ac:spMkLst>
        </pc:spChg>
      </pc:sldChg>
      <pc:sldChg chg="addSp delSp modSp">
        <pc:chgData name="武田 陽史" userId="S::20hp232@s.bgu.ac.jp::8d34fad0-3258-469e-8761-15d35285311e" providerId="AD" clId="Web-{FEC7C409-AB61-4BD6-B8C2-8298F910E14A}" dt="2022-11-13T05:36:11.714" v="159" actId="1076"/>
        <pc:sldMkLst>
          <pc:docMk/>
          <pc:sldMk cId="623083028" sldId="299"/>
        </pc:sldMkLst>
        <pc:spChg chg="mod">
          <ac:chgData name="武田 陽史" userId="S::20hp232@s.bgu.ac.jp::8d34fad0-3258-469e-8761-15d35285311e" providerId="AD" clId="Web-{FEC7C409-AB61-4BD6-B8C2-8298F910E14A}" dt="2022-11-13T05:34:48.196" v="137" actId="14100"/>
          <ac:spMkLst>
            <pc:docMk/>
            <pc:sldMk cId="623083028" sldId="299"/>
            <ac:spMk id="4" creationId="{2F004A26-3BE8-D77F-9D16-091D4CE34AA4}"/>
          </ac:spMkLst>
        </pc:spChg>
        <pc:spChg chg="add mod">
          <ac:chgData name="武田 陽史" userId="S::20hp232@s.bgu.ac.jp::8d34fad0-3258-469e-8761-15d35285311e" providerId="AD" clId="Web-{FEC7C409-AB61-4BD6-B8C2-8298F910E14A}" dt="2022-11-13T05:36:07.292" v="158" actId="1076"/>
          <ac:spMkLst>
            <pc:docMk/>
            <pc:sldMk cId="623083028" sldId="299"/>
            <ac:spMk id="5" creationId="{9349C000-1C1F-F26A-4AC7-E490EE3D750F}"/>
          </ac:spMkLst>
        </pc:spChg>
        <pc:spChg chg="mod">
          <ac:chgData name="武田 陽史" userId="S::20hp232@s.bgu.ac.jp::8d34fad0-3258-469e-8761-15d35285311e" providerId="AD" clId="Web-{FEC7C409-AB61-4BD6-B8C2-8298F910E14A}" dt="2022-11-13T05:33:26.550" v="112" actId="20577"/>
          <ac:spMkLst>
            <pc:docMk/>
            <pc:sldMk cId="623083028" sldId="299"/>
            <ac:spMk id="6" creationId="{9CCB2068-3B25-CEBD-7517-F3D9219382FB}"/>
          </ac:spMkLst>
        </pc:spChg>
        <pc:spChg chg="add mod">
          <ac:chgData name="武田 陽史" userId="S::20hp232@s.bgu.ac.jp::8d34fad0-3258-469e-8761-15d35285311e" providerId="AD" clId="Web-{FEC7C409-AB61-4BD6-B8C2-8298F910E14A}" dt="2022-11-13T05:36:11.714" v="159" actId="1076"/>
          <ac:spMkLst>
            <pc:docMk/>
            <pc:sldMk cId="623083028" sldId="299"/>
            <ac:spMk id="7" creationId="{8EDC8B29-5ACD-4397-A615-C745F1D77348}"/>
          </ac:spMkLst>
        </pc:spChg>
        <pc:spChg chg="add del mod">
          <ac:chgData name="武田 陽史" userId="S::20hp232@s.bgu.ac.jp::8d34fad0-3258-469e-8761-15d35285311e" providerId="AD" clId="Web-{FEC7C409-AB61-4BD6-B8C2-8298F910E14A}" dt="2022-11-13T05:33:42.792" v="117"/>
          <ac:spMkLst>
            <pc:docMk/>
            <pc:sldMk cId="623083028" sldId="299"/>
            <ac:spMk id="8" creationId="{8EA68B8C-73B2-04A1-4BE2-A187FE404821}"/>
          </ac:spMkLst>
        </pc:spChg>
        <pc:spChg chg="add mod">
          <ac:chgData name="武田 陽史" userId="S::20hp232@s.bgu.ac.jp::8d34fad0-3258-469e-8761-15d35285311e" providerId="AD" clId="Web-{FEC7C409-AB61-4BD6-B8C2-8298F910E14A}" dt="2022-11-13T05:35:49.792" v="156" actId="1076"/>
          <ac:spMkLst>
            <pc:docMk/>
            <pc:sldMk cId="623083028" sldId="299"/>
            <ac:spMk id="10" creationId="{ED18C1C2-E424-DA2D-0E9E-9E0FBCEA5ACF}"/>
          </ac:spMkLst>
        </pc:spChg>
        <pc:spChg chg="add mod">
          <ac:chgData name="武田 陽史" userId="S::20hp232@s.bgu.ac.jp::8d34fad0-3258-469e-8761-15d35285311e" providerId="AD" clId="Web-{FEC7C409-AB61-4BD6-B8C2-8298F910E14A}" dt="2022-11-13T05:35:54.979" v="157" actId="1076"/>
          <ac:spMkLst>
            <pc:docMk/>
            <pc:sldMk cId="623083028" sldId="299"/>
            <ac:spMk id="12" creationId="{F4DF5138-7FD8-96A8-58E9-554715F66B50}"/>
          </ac:spMkLst>
        </pc:spChg>
        <pc:spChg chg="mod">
          <ac:chgData name="武田 陽史" userId="S::20hp232@s.bgu.ac.jp::8d34fad0-3258-469e-8761-15d35285311e" providerId="AD" clId="Web-{FEC7C409-AB61-4BD6-B8C2-8298F910E14A}" dt="2022-11-13T05:32:22.861" v="92" actId="1076"/>
          <ac:spMkLst>
            <pc:docMk/>
            <pc:sldMk cId="623083028" sldId="299"/>
            <ac:spMk id="13" creationId="{45775919-35D3-6702-9AC9-6890FA6870C0}"/>
          </ac:spMkLst>
        </pc:spChg>
      </pc:sldChg>
    </pc:docChg>
  </pc:docChgLst>
  <pc:docChgLst>
    <pc:chgData name="重田 真宏" userId="S::20hp225@s.bgu.ac.jp::437479e5-34b9-41fc-b8b0-4c31523e5d90" providerId="AD" clId="Web-{6F4CDE7A-A05E-41C6-AE52-211D08C1C8F6}"/>
    <pc:docChg chg="modSld">
      <pc:chgData name="重田 真宏" userId="S::20hp225@s.bgu.ac.jp::437479e5-34b9-41fc-b8b0-4c31523e5d90" providerId="AD" clId="Web-{6F4CDE7A-A05E-41C6-AE52-211D08C1C8F6}" dt="2022-10-28T15:02:37.271" v="5" actId="20577"/>
      <pc:docMkLst>
        <pc:docMk/>
      </pc:docMkLst>
      <pc:sldChg chg="modSp">
        <pc:chgData name="重田 真宏" userId="S::20hp225@s.bgu.ac.jp::437479e5-34b9-41fc-b8b0-4c31523e5d90" providerId="AD" clId="Web-{6F4CDE7A-A05E-41C6-AE52-211D08C1C8F6}" dt="2022-10-28T15:02:37.271" v="5" actId="20577"/>
        <pc:sldMkLst>
          <pc:docMk/>
          <pc:sldMk cId="1393972198" sldId="259"/>
        </pc:sldMkLst>
        <pc:spChg chg="mod">
          <ac:chgData name="重田 真宏" userId="S::20hp225@s.bgu.ac.jp::437479e5-34b9-41fc-b8b0-4c31523e5d90" providerId="AD" clId="Web-{6F4CDE7A-A05E-41C6-AE52-211D08C1C8F6}" dt="2022-10-28T15:02:37.271" v="5" actId="20577"/>
          <ac:spMkLst>
            <pc:docMk/>
            <pc:sldMk cId="1393972198" sldId="259"/>
            <ac:spMk id="6" creationId="{74792EFA-A44B-0641-5969-0D894DFB24AE}"/>
          </ac:spMkLst>
        </pc:spChg>
        <pc:spChg chg="mod">
          <ac:chgData name="重田 真宏" userId="S::20hp225@s.bgu.ac.jp::437479e5-34b9-41fc-b8b0-4c31523e5d90" providerId="AD" clId="Web-{6F4CDE7A-A05E-41C6-AE52-211D08C1C8F6}" dt="2022-10-28T15:02:17.239" v="0" actId="14100"/>
          <ac:spMkLst>
            <pc:docMk/>
            <pc:sldMk cId="1393972198" sldId="259"/>
            <ac:spMk id="9" creationId="{8700D7E5-2164-413B-A3B8-E6BAB16A6819}"/>
          </ac:spMkLst>
        </pc:spChg>
      </pc:sldChg>
    </pc:docChg>
  </pc:docChgLst>
  <pc:docChgLst>
    <pc:chgData name="重田 真宏" userId="S::20hp225@s.bgu.ac.jp::437479e5-34b9-41fc-b8b0-4c31523e5d90" providerId="AD" clId="Web-{EDA2183F-F364-441B-9F17-554250B41862}"/>
    <pc:docChg chg="modSld">
      <pc:chgData name="重田 真宏" userId="S::20hp225@s.bgu.ac.jp::437479e5-34b9-41fc-b8b0-4c31523e5d90" providerId="AD" clId="Web-{EDA2183F-F364-441B-9F17-554250B41862}" dt="2022-11-01T10:43:11.038" v="3" actId="1076"/>
      <pc:docMkLst>
        <pc:docMk/>
      </pc:docMkLst>
      <pc:sldChg chg="modSp">
        <pc:chgData name="重田 真宏" userId="S::20hp225@s.bgu.ac.jp::437479e5-34b9-41fc-b8b0-4c31523e5d90" providerId="AD" clId="Web-{EDA2183F-F364-441B-9F17-554250B41862}" dt="2022-11-01T10:43:11.038" v="3" actId="1076"/>
        <pc:sldMkLst>
          <pc:docMk/>
          <pc:sldMk cId="1126363921" sldId="257"/>
        </pc:sldMkLst>
        <pc:spChg chg="mod">
          <ac:chgData name="重田 真宏" userId="S::20hp225@s.bgu.ac.jp::437479e5-34b9-41fc-b8b0-4c31523e5d90" providerId="AD" clId="Web-{EDA2183F-F364-441B-9F17-554250B41862}" dt="2022-11-01T10:42:56.803" v="0" actId="1076"/>
          <ac:spMkLst>
            <pc:docMk/>
            <pc:sldMk cId="1126363921" sldId="257"/>
            <ac:spMk id="6" creationId="{3E31AE50-26C9-5AFB-EA53-40984D614DC0}"/>
          </ac:spMkLst>
        </pc:spChg>
        <pc:spChg chg="mod">
          <ac:chgData name="重田 真宏" userId="S::20hp225@s.bgu.ac.jp::437479e5-34b9-41fc-b8b0-4c31523e5d90" providerId="AD" clId="Web-{EDA2183F-F364-441B-9F17-554250B41862}" dt="2022-11-01T10:43:07.022" v="2" actId="1076"/>
          <ac:spMkLst>
            <pc:docMk/>
            <pc:sldMk cId="1126363921" sldId="257"/>
            <ac:spMk id="7" creationId="{9CEDDE65-8061-5C22-6A64-C50C59460087}"/>
          </ac:spMkLst>
        </pc:spChg>
        <pc:spChg chg="mod">
          <ac:chgData name="重田 真宏" userId="S::20hp225@s.bgu.ac.jp::437479e5-34b9-41fc-b8b0-4c31523e5d90" providerId="AD" clId="Web-{EDA2183F-F364-441B-9F17-554250B41862}" dt="2022-11-01T10:43:11.038" v="3" actId="1076"/>
          <ac:spMkLst>
            <pc:docMk/>
            <pc:sldMk cId="1126363921" sldId="257"/>
            <ac:spMk id="8" creationId="{682F22E9-FC6D-D731-C1B0-C16B4B533F3A}"/>
          </ac:spMkLst>
        </pc:spChg>
      </pc:sldChg>
    </pc:docChg>
  </pc:docChgLst>
  <pc:docChgLst>
    <pc:chgData name="武田 陽史" userId="S::20hp232@s.bgu.ac.jp::8d34fad0-3258-469e-8761-15d35285311e" providerId="AD" clId="Web-{F4CC6CCE-7384-4D36-A379-21B4E4092A1A}"/>
    <pc:docChg chg="addSld delSld modSld modSection">
      <pc:chgData name="武田 陽史" userId="S::20hp232@s.bgu.ac.jp::8d34fad0-3258-469e-8761-15d35285311e" providerId="AD" clId="Web-{F4CC6CCE-7384-4D36-A379-21B4E4092A1A}" dt="2022-11-12T11:51:13.602" v="541" actId="20577"/>
      <pc:docMkLst>
        <pc:docMk/>
      </pc:docMkLst>
      <pc:sldChg chg="del">
        <pc:chgData name="武田 陽史" userId="S::20hp232@s.bgu.ac.jp::8d34fad0-3258-469e-8761-15d35285311e" providerId="AD" clId="Web-{F4CC6CCE-7384-4D36-A379-21B4E4092A1A}" dt="2022-11-12T11:39:09.692" v="229"/>
        <pc:sldMkLst>
          <pc:docMk/>
          <pc:sldMk cId="520444114" sldId="266"/>
        </pc:sldMkLst>
      </pc:sldChg>
      <pc:sldChg chg="addSp delSp modSp addAnim modAnim">
        <pc:chgData name="武田 陽史" userId="S::20hp232@s.bgu.ac.jp::8d34fad0-3258-469e-8761-15d35285311e" providerId="AD" clId="Web-{F4CC6CCE-7384-4D36-A379-21B4E4092A1A}" dt="2022-11-12T11:13:24.277" v="67" actId="1076"/>
        <pc:sldMkLst>
          <pc:docMk/>
          <pc:sldMk cId="17379640" sldId="267"/>
        </pc:sldMkLst>
        <pc:spChg chg="add del mod">
          <ac:chgData name="武田 陽史" userId="S::20hp232@s.bgu.ac.jp::8d34fad0-3258-469e-8761-15d35285311e" providerId="AD" clId="Web-{F4CC6CCE-7384-4D36-A379-21B4E4092A1A}" dt="2022-11-12T11:13:24.277" v="67" actId="1076"/>
          <ac:spMkLst>
            <pc:docMk/>
            <pc:sldMk cId="17379640" sldId="267"/>
            <ac:spMk id="5" creationId="{E7EB9827-98E7-9242-86DD-4BE94F699272}"/>
          </ac:spMkLst>
        </pc:spChg>
        <pc:spChg chg="mod">
          <ac:chgData name="武田 陽史" userId="S::20hp232@s.bgu.ac.jp::8d34fad0-3258-469e-8761-15d35285311e" providerId="AD" clId="Web-{F4CC6CCE-7384-4D36-A379-21B4E4092A1A}" dt="2022-11-12T11:12:16.174" v="57" actId="20577"/>
          <ac:spMkLst>
            <pc:docMk/>
            <pc:sldMk cId="17379640" sldId="267"/>
            <ac:spMk id="6" creationId="{7A1901CB-3EF3-79C3-EAAD-6068EF775A8D}"/>
          </ac:spMkLst>
        </pc:spChg>
        <pc:spChg chg="mod">
          <ac:chgData name="武田 陽史" userId="S::20hp232@s.bgu.ac.jp::8d34fad0-3258-469e-8761-15d35285311e" providerId="AD" clId="Web-{F4CC6CCE-7384-4D36-A379-21B4E4092A1A}" dt="2022-11-12T11:13:19.215" v="65" actId="14100"/>
          <ac:spMkLst>
            <pc:docMk/>
            <pc:sldMk cId="17379640" sldId="267"/>
            <ac:spMk id="8" creationId="{829670DB-1AB5-6A85-C336-63E8B2844E7C}"/>
          </ac:spMkLst>
        </pc:spChg>
        <pc:spChg chg="mod">
          <ac:chgData name="武田 陽史" userId="S::20hp232@s.bgu.ac.jp::8d34fad0-3258-469e-8761-15d35285311e" providerId="AD" clId="Web-{F4CC6CCE-7384-4D36-A379-21B4E4092A1A}" dt="2022-11-12T11:11:43.656" v="46" actId="1076"/>
          <ac:spMkLst>
            <pc:docMk/>
            <pc:sldMk cId="17379640" sldId="267"/>
            <ac:spMk id="12" creationId="{C766D2BD-80C1-92FD-61E1-7B8E60358ED9}"/>
          </ac:spMkLst>
        </pc:spChg>
      </pc:sldChg>
      <pc:sldChg chg="modSp">
        <pc:chgData name="武田 陽史" userId="S::20hp232@s.bgu.ac.jp::8d34fad0-3258-469e-8761-15d35285311e" providerId="AD" clId="Web-{F4CC6CCE-7384-4D36-A379-21B4E4092A1A}" dt="2022-11-12T11:50:27.615" v="517" actId="20577"/>
        <pc:sldMkLst>
          <pc:docMk/>
          <pc:sldMk cId="1586064911" sldId="270"/>
        </pc:sldMkLst>
        <pc:spChg chg="mod">
          <ac:chgData name="武田 陽史" userId="S::20hp232@s.bgu.ac.jp::8d34fad0-3258-469e-8761-15d35285311e" providerId="AD" clId="Web-{F4CC6CCE-7384-4D36-A379-21B4E4092A1A}" dt="2022-11-12T11:50:02.457" v="504" actId="20577"/>
          <ac:spMkLst>
            <pc:docMk/>
            <pc:sldMk cId="1586064911" sldId="270"/>
            <ac:spMk id="4" creationId="{5AC07D7A-9BB0-36CF-5CA8-C2E1EC8F01DA}"/>
          </ac:spMkLst>
        </pc:spChg>
        <pc:spChg chg="mod">
          <ac:chgData name="武田 陽史" userId="S::20hp232@s.bgu.ac.jp::8d34fad0-3258-469e-8761-15d35285311e" providerId="AD" clId="Web-{F4CC6CCE-7384-4D36-A379-21B4E4092A1A}" dt="2022-11-12T11:35:18.331" v="208" actId="20577"/>
          <ac:spMkLst>
            <pc:docMk/>
            <pc:sldMk cId="1586064911" sldId="270"/>
            <ac:spMk id="5" creationId="{544091D7-6CDA-3D17-90A1-60D63D2F20DE}"/>
          </ac:spMkLst>
        </pc:spChg>
        <pc:spChg chg="mod">
          <ac:chgData name="武田 陽史" userId="S::20hp232@s.bgu.ac.jp::8d34fad0-3258-469e-8761-15d35285311e" providerId="AD" clId="Web-{F4CC6CCE-7384-4D36-A379-21B4E4092A1A}" dt="2022-11-12T11:50:27.615" v="517" actId="20577"/>
          <ac:spMkLst>
            <pc:docMk/>
            <pc:sldMk cId="1586064911" sldId="270"/>
            <ac:spMk id="7" creationId="{95A3A623-3C0C-770B-F576-18040A2F5E06}"/>
          </ac:spMkLst>
        </pc:spChg>
      </pc:sldChg>
      <pc:sldChg chg="delSp modSp">
        <pc:chgData name="武田 陽史" userId="S::20hp232@s.bgu.ac.jp::8d34fad0-3258-469e-8761-15d35285311e" providerId="AD" clId="Web-{F4CC6CCE-7384-4D36-A379-21B4E4092A1A}" dt="2022-11-12T11:28:52.572" v="174" actId="1076"/>
        <pc:sldMkLst>
          <pc:docMk/>
          <pc:sldMk cId="3650386065" sldId="284"/>
        </pc:sldMkLst>
        <pc:spChg chg="mod">
          <ac:chgData name="武田 陽史" userId="S::20hp232@s.bgu.ac.jp::8d34fad0-3258-469e-8761-15d35285311e" providerId="AD" clId="Web-{F4CC6CCE-7384-4D36-A379-21B4E4092A1A}" dt="2022-11-12T11:28:40.275" v="171" actId="14100"/>
          <ac:spMkLst>
            <pc:docMk/>
            <pc:sldMk cId="3650386065" sldId="284"/>
            <ac:spMk id="4" creationId="{DFEAFDBD-850A-A601-E270-42D5B270D5F9}"/>
          </ac:spMkLst>
        </pc:spChg>
        <pc:spChg chg="del">
          <ac:chgData name="武田 陽史" userId="S::20hp232@s.bgu.ac.jp::8d34fad0-3258-469e-8761-15d35285311e" providerId="AD" clId="Web-{F4CC6CCE-7384-4D36-A379-21B4E4092A1A}" dt="2022-11-12T11:28:42.369" v="172"/>
          <ac:spMkLst>
            <pc:docMk/>
            <pc:sldMk cId="3650386065" sldId="284"/>
            <ac:spMk id="5" creationId="{38AA47C1-F9C9-8D59-99C6-A034E9C0F7AC}"/>
          </ac:spMkLst>
        </pc:spChg>
        <pc:spChg chg="mod">
          <ac:chgData name="武田 陽史" userId="S::20hp232@s.bgu.ac.jp::8d34fad0-3258-469e-8761-15d35285311e" providerId="AD" clId="Web-{F4CC6CCE-7384-4D36-A379-21B4E4092A1A}" dt="2022-11-12T11:28:52.572" v="174" actId="1076"/>
          <ac:spMkLst>
            <pc:docMk/>
            <pc:sldMk cId="3650386065" sldId="284"/>
            <ac:spMk id="6" creationId="{96360585-63E0-3062-0EFE-3E65199611E8}"/>
          </ac:spMkLst>
        </pc:spChg>
      </pc:sldChg>
      <pc:sldChg chg="modSp">
        <pc:chgData name="武田 陽史" userId="S::20hp232@s.bgu.ac.jp::8d34fad0-3258-469e-8761-15d35285311e" providerId="AD" clId="Web-{F4CC6CCE-7384-4D36-A379-21B4E4092A1A}" dt="2022-11-12T11:51:13.602" v="541" actId="20577"/>
        <pc:sldMkLst>
          <pc:docMk/>
          <pc:sldMk cId="2403963228" sldId="285"/>
        </pc:sldMkLst>
        <pc:spChg chg="mod">
          <ac:chgData name="武田 陽史" userId="S::20hp232@s.bgu.ac.jp::8d34fad0-3258-469e-8761-15d35285311e" providerId="AD" clId="Web-{F4CC6CCE-7384-4D36-A379-21B4E4092A1A}" dt="2022-11-12T11:50:46.757" v="526" actId="20577"/>
          <ac:spMkLst>
            <pc:docMk/>
            <pc:sldMk cId="2403963228" sldId="285"/>
            <ac:spMk id="4" creationId="{2C255575-8594-8A85-9296-061C69B879B9}"/>
          </ac:spMkLst>
        </pc:spChg>
        <pc:spChg chg="mod">
          <ac:chgData name="武田 陽史" userId="S::20hp232@s.bgu.ac.jp::8d34fad0-3258-469e-8761-15d35285311e" providerId="AD" clId="Web-{F4CC6CCE-7384-4D36-A379-21B4E4092A1A}" dt="2022-11-12T11:51:13.602" v="541" actId="20577"/>
          <ac:spMkLst>
            <pc:docMk/>
            <pc:sldMk cId="2403963228" sldId="285"/>
            <ac:spMk id="5" creationId="{7F757CA1-B384-ABCC-92BF-DA9CDF45E94A}"/>
          </ac:spMkLst>
        </pc:spChg>
        <pc:spChg chg="mod">
          <ac:chgData name="武田 陽史" userId="S::20hp232@s.bgu.ac.jp::8d34fad0-3258-469e-8761-15d35285311e" providerId="AD" clId="Web-{F4CC6CCE-7384-4D36-A379-21B4E4092A1A}" dt="2022-11-12T11:35:47.552" v="217" actId="20577"/>
          <ac:spMkLst>
            <pc:docMk/>
            <pc:sldMk cId="2403963228" sldId="285"/>
            <ac:spMk id="6" creationId="{F7B241E6-D1FD-CE1D-2EC4-93E78C0A6662}"/>
          </ac:spMkLst>
        </pc:spChg>
      </pc:sldChg>
      <pc:sldChg chg="del">
        <pc:chgData name="武田 陽史" userId="S::20hp232@s.bgu.ac.jp::8d34fad0-3258-469e-8761-15d35285311e" providerId="AD" clId="Web-{F4CC6CCE-7384-4D36-A379-21B4E4092A1A}" dt="2022-11-12T11:38:26.690" v="228"/>
        <pc:sldMkLst>
          <pc:docMk/>
          <pc:sldMk cId="4024774198" sldId="288"/>
        </pc:sldMkLst>
      </pc:sldChg>
      <pc:sldChg chg="modSp add replId">
        <pc:chgData name="武田 陽史" userId="S::20hp232@s.bgu.ac.jp::8d34fad0-3258-469e-8761-15d35285311e" providerId="AD" clId="Web-{F4CC6CCE-7384-4D36-A379-21B4E4092A1A}" dt="2022-11-12T11:20:39.008" v="161" actId="20577"/>
        <pc:sldMkLst>
          <pc:docMk/>
          <pc:sldMk cId="1464808980" sldId="290"/>
        </pc:sldMkLst>
        <pc:spChg chg="mod">
          <ac:chgData name="武田 陽史" userId="S::20hp232@s.bgu.ac.jp::8d34fad0-3258-469e-8761-15d35285311e" providerId="AD" clId="Web-{F4CC6CCE-7384-4D36-A379-21B4E4092A1A}" dt="2022-11-12T11:14:53.611" v="80" actId="1076"/>
          <ac:spMkLst>
            <pc:docMk/>
            <pc:sldMk cId="1464808980" sldId="290"/>
            <ac:spMk id="3" creationId="{6AE4E698-99E4-EDE1-7CDF-0638AE401E44}"/>
          </ac:spMkLst>
        </pc:spChg>
        <pc:spChg chg="mod">
          <ac:chgData name="武田 陽史" userId="S::20hp232@s.bgu.ac.jp::8d34fad0-3258-469e-8761-15d35285311e" providerId="AD" clId="Web-{F4CC6CCE-7384-4D36-A379-21B4E4092A1A}" dt="2022-11-12T11:16:03.584" v="91" actId="1076"/>
          <ac:spMkLst>
            <pc:docMk/>
            <pc:sldMk cId="1464808980" sldId="290"/>
            <ac:spMk id="4" creationId="{F36CFFB9-2991-A143-2C3C-549D51B81C40}"/>
          </ac:spMkLst>
        </pc:spChg>
        <pc:spChg chg="mod">
          <ac:chgData name="武田 陽史" userId="S::20hp232@s.bgu.ac.jp::8d34fad0-3258-469e-8761-15d35285311e" providerId="AD" clId="Web-{F4CC6CCE-7384-4D36-A379-21B4E4092A1A}" dt="2022-11-12T11:17:32.449" v="116" actId="20577"/>
          <ac:spMkLst>
            <pc:docMk/>
            <pc:sldMk cId="1464808980" sldId="290"/>
            <ac:spMk id="5" creationId="{E7EB9827-98E7-9242-86DD-4BE94F699272}"/>
          </ac:spMkLst>
        </pc:spChg>
        <pc:spChg chg="mod">
          <ac:chgData name="武田 陽史" userId="S::20hp232@s.bgu.ac.jp::8d34fad0-3258-469e-8761-15d35285311e" providerId="AD" clId="Web-{F4CC6CCE-7384-4D36-A379-21B4E4092A1A}" dt="2022-11-12T11:20:39.008" v="161" actId="20577"/>
          <ac:spMkLst>
            <pc:docMk/>
            <pc:sldMk cId="1464808980" sldId="290"/>
            <ac:spMk id="6" creationId="{7A1901CB-3EF3-79C3-EAAD-6068EF775A8D}"/>
          </ac:spMkLst>
        </pc:spChg>
        <pc:spChg chg="mod">
          <ac:chgData name="武田 陽史" userId="S::20hp232@s.bgu.ac.jp::8d34fad0-3258-469e-8761-15d35285311e" providerId="AD" clId="Web-{F4CC6CCE-7384-4D36-A379-21B4E4092A1A}" dt="2022-11-12T11:15:05.924" v="83" actId="1076"/>
          <ac:spMkLst>
            <pc:docMk/>
            <pc:sldMk cId="1464808980" sldId="290"/>
            <ac:spMk id="7" creationId="{0AF698F9-DD69-2E1A-32BC-2D651768FCB2}"/>
          </ac:spMkLst>
        </pc:spChg>
        <pc:spChg chg="mod">
          <ac:chgData name="武田 陽史" userId="S::20hp232@s.bgu.ac.jp::8d34fad0-3258-469e-8761-15d35285311e" providerId="AD" clId="Web-{F4CC6CCE-7384-4D36-A379-21B4E4092A1A}" dt="2022-11-12T11:17:43.075" v="118" actId="20577"/>
          <ac:spMkLst>
            <pc:docMk/>
            <pc:sldMk cId="1464808980" sldId="290"/>
            <ac:spMk id="8" creationId="{829670DB-1AB5-6A85-C336-63E8B2844E7C}"/>
          </ac:spMkLst>
        </pc:spChg>
        <pc:spChg chg="mod">
          <ac:chgData name="武田 陽史" userId="S::20hp232@s.bgu.ac.jp::8d34fad0-3258-469e-8761-15d35285311e" providerId="AD" clId="Web-{F4CC6CCE-7384-4D36-A379-21B4E4092A1A}" dt="2022-11-12T11:16:23.414" v="99" actId="1076"/>
          <ac:spMkLst>
            <pc:docMk/>
            <pc:sldMk cId="1464808980" sldId="290"/>
            <ac:spMk id="9" creationId="{3A0A5593-93A9-F75B-3043-245EBBE3185D}"/>
          </ac:spMkLst>
        </pc:spChg>
        <pc:spChg chg="mod">
          <ac:chgData name="武田 陽史" userId="S::20hp232@s.bgu.ac.jp::8d34fad0-3258-469e-8761-15d35285311e" providerId="AD" clId="Web-{F4CC6CCE-7384-4D36-A379-21B4E4092A1A}" dt="2022-11-12T11:18:22.859" v="134" actId="20577"/>
          <ac:spMkLst>
            <pc:docMk/>
            <pc:sldMk cId="1464808980" sldId="290"/>
            <ac:spMk id="10" creationId="{5F8E74EB-86CB-441F-F4E6-CA25049E1FA4}"/>
          </ac:spMkLst>
        </pc:spChg>
        <pc:spChg chg="mod">
          <ac:chgData name="武田 陽史" userId="S::20hp232@s.bgu.ac.jp::8d34fad0-3258-469e-8761-15d35285311e" providerId="AD" clId="Web-{F4CC6CCE-7384-4D36-A379-21B4E4092A1A}" dt="2022-11-12T11:20:16.960" v="151" actId="1076"/>
          <ac:spMkLst>
            <pc:docMk/>
            <pc:sldMk cId="1464808980" sldId="290"/>
            <ac:spMk id="12" creationId="{C766D2BD-80C1-92FD-61E1-7B8E60358ED9}"/>
          </ac:spMkLst>
        </pc:spChg>
      </pc:sldChg>
      <pc:sldChg chg="delSp modSp new del">
        <pc:chgData name="武田 陽史" userId="S::20hp232@s.bgu.ac.jp::8d34fad0-3258-469e-8761-15d35285311e" providerId="AD" clId="Web-{F4CC6CCE-7384-4D36-A379-21B4E4092A1A}" dt="2022-11-12T11:40:03.024" v="235"/>
        <pc:sldMkLst>
          <pc:docMk/>
          <pc:sldMk cId="4254528253" sldId="291"/>
        </pc:sldMkLst>
        <pc:spChg chg="mod">
          <ac:chgData name="武田 陽史" userId="S::20hp232@s.bgu.ac.jp::8d34fad0-3258-469e-8761-15d35285311e" providerId="AD" clId="Web-{F4CC6CCE-7384-4D36-A379-21B4E4092A1A}" dt="2022-11-12T11:39:42.022" v="233" actId="1076"/>
          <ac:spMkLst>
            <pc:docMk/>
            <pc:sldMk cId="4254528253" sldId="291"/>
            <ac:spMk id="2" creationId="{4039C817-F015-187D-52F3-6AA5178DE97B}"/>
          </ac:spMkLst>
        </pc:spChg>
        <pc:spChg chg="del">
          <ac:chgData name="武田 陽史" userId="S::20hp232@s.bgu.ac.jp::8d34fad0-3258-469e-8761-15d35285311e" providerId="AD" clId="Web-{F4CC6CCE-7384-4D36-A379-21B4E4092A1A}" dt="2022-11-12T11:39:33.022" v="231"/>
          <ac:spMkLst>
            <pc:docMk/>
            <pc:sldMk cId="4254528253" sldId="291"/>
            <ac:spMk id="3" creationId="{CDE3E71B-C895-5E9C-92CA-9037874DB864}"/>
          </ac:spMkLst>
        </pc:spChg>
      </pc:sldChg>
      <pc:sldChg chg="addSp delSp modSp add del replId">
        <pc:chgData name="武田 陽史" userId="S::20hp232@s.bgu.ac.jp::8d34fad0-3258-469e-8761-15d35285311e" providerId="AD" clId="Web-{F4CC6CCE-7384-4D36-A379-21B4E4092A1A}" dt="2022-11-12T11:41:26.296" v="270"/>
        <pc:sldMkLst>
          <pc:docMk/>
          <pc:sldMk cId="3411695075" sldId="292"/>
        </pc:sldMkLst>
        <pc:spChg chg="add mod">
          <ac:chgData name="武田 陽史" userId="S::20hp232@s.bgu.ac.jp::8d34fad0-3258-469e-8761-15d35285311e" providerId="AD" clId="Web-{F4CC6CCE-7384-4D36-A379-21B4E4092A1A}" dt="2022-11-12T11:41:00.528" v="268" actId="14100"/>
          <ac:spMkLst>
            <pc:docMk/>
            <pc:sldMk cId="3411695075" sldId="292"/>
            <ac:spMk id="2" creationId="{4B601BB3-48AF-34D6-F910-CA6D9E7EA353}"/>
          </ac:spMkLst>
        </pc:spChg>
        <pc:spChg chg="mod">
          <ac:chgData name="武田 陽史" userId="S::20hp232@s.bgu.ac.jp::8d34fad0-3258-469e-8761-15d35285311e" providerId="AD" clId="Web-{F4CC6CCE-7384-4D36-A379-21B4E4092A1A}" dt="2022-11-12T11:40:42.840" v="257" actId="14100"/>
          <ac:spMkLst>
            <pc:docMk/>
            <pc:sldMk cId="3411695075" sldId="292"/>
            <ac:spMk id="4" creationId="{DFEAFDBD-850A-A601-E270-42D5B270D5F9}"/>
          </ac:spMkLst>
        </pc:spChg>
        <pc:spChg chg="del mod">
          <ac:chgData name="武田 陽史" userId="S::20hp232@s.bgu.ac.jp::8d34fad0-3258-469e-8761-15d35285311e" providerId="AD" clId="Web-{F4CC6CCE-7384-4D36-A379-21B4E4092A1A}" dt="2022-11-12T11:40:11.681" v="237"/>
          <ac:spMkLst>
            <pc:docMk/>
            <pc:sldMk cId="3411695075" sldId="292"/>
            <ac:spMk id="6" creationId="{96360585-63E0-3062-0EFE-3E65199611E8}"/>
          </ac:spMkLst>
        </pc:spChg>
        <pc:spChg chg="del mod">
          <ac:chgData name="武田 陽史" userId="S::20hp232@s.bgu.ac.jp::8d34fad0-3258-469e-8761-15d35285311e" providerId="AD" clId="Web-{F4CC6CCE-7384-4D36-A379-21B4E4092A1A}" dt="2022-11-12T11:40:22.245" v="241"/>
          <ac:spMkLst>
            <pc:docMk/>
            <pc:sldMk cId="3411695075" sldId="292"/>
            <ac:spMk id="10" creationId="{62D19C58-C6C8-6E2C-CC09-23A41021E4E8}"/>
          </ac:spMkLst>
        </pc:spChg>
        <pc:picChg chg="del">
          <ac:chgData name="武田 陽史" userId="S::20hp232@s.bgu.ac.jp::8d34fad0-3258-469e-8761-15d35285311e" providerId="AD" clId="Web-{F4CC6CCE-7384-4D36-A379-21B4E4092A1A}" dt="2022-11-12T11:40:13.603" v="238"/>
          <ac:picMkLst>
            <pc:docMk/>
            <pc:sldMk cId="3411695075" sldId="292"/>
            <ac:picMk id="7" creationId="{114CD1EF-0D53-E4B9-0144-3D19BEE74A3D}"/>
          </ac:picMkLst>
        </pc:picChg>
      </pc:sldChg>
      <pc:sldChg chg="delSp modSp add replId addAnim delAnim">
        <pc:chgData name="武田 陽史" userId="S::20hp232@s.bgu.ac.jp::8d34fad0-3258-469e-8761-15d35285311e" providerId="AD" clId="Web-{F4CC6CCE-7384-4D36-A379-21B4E4092A1A}" dt="2022-11-12T11:48:52.812" v="491" actId="20577"/>
        <pc:sldMkLst>
          <pc:docMk/>
          <pc:sldMk cId="1526588981" sldId="293"/>
        </pc:sldMkLst>
        <pc:spChg chg="del mod">
          <ac:chgData name="武田 陽史" userId="S::20hp232@s.bgu.ac.jp::8d34fad0-3258-469e-8761-15d35285311e" providerId="AD" clId="Web-{F4CC6CCE-7384-4D36-A379-21B4E4092A1A}" dt="2022-11-12T11:43:31.444" v="344"/>
          <ac:spMkLst>
            <pc:docMk/>
            <pc:sldMk cId="1526588981" sldId="293"/>
            <ac:spMk id="2" creationId="{62D7FD11-3D92-D014-1167-39D9992CA4E9}"/>
          </ac:spMkLst>
        </pc:spChg>
        <pc:spChg chg="mod">
          <ac:chgData name="武田 陽史" userId="S::20hp232@s.bgu.ac.jp::8d34fad0-3258-469e-8761-15d35285311e" providerId="AD" clId="Web-{F4CC6CCE-7384-4D36-A379-21B4E4092A1A}" dt="2022-11-12T11:41:46.453" v="280" actId="14100"/>
          <ac:spMkLst>
            <pc:docMk/>
            <pc:sldMk cId="1526588981" sldId="293"/>
            <ac:spMk id="4" creationId="{6BD4E023-8FA3-6EE8-E2C3-B4C1D9B60406}"/>
          </ac:spMkLst>
        </pc:spChg>
        <pc:spChg chg="mod">
          <ac:chgData name="武田 陽史" userId="S::20hp232@s.bgu.ac.jp::8d34fad0-3258-469e-8761-15d35285311e" providerId="AD" clId="Web-{F4CC6CCE-7384-4D36-A379-21B4E4092A1A}" dt="2022-11-12T11:48:52.812" v="491" actId="20577"/>
          <ac:spMkLst>
            <pc:docMk/>
            <pc:sldMk cId="1526588981" sldId="293"/>
            <ac:spMk id="6" creationId="{74792EFA-A44B-0641-5969-0D894DFB24AE}"/>
          </ac:spMkLst>
        </pc:spChg>
        <pc:spChg chg="del">
          <ac:chgData name="武田 陽史" userId="S::20hp232@s.bgu.ac.jp::8d34fad0-3258-469e-8761-15d35285311e" providerId="AD" clId="Web-{F4CC6CCE-7384-4D36-A379-21B4E4092A1A}" dt="2022-11-12T11:43:26.335" v="341"/>
          <ac:spMkLst>
            <pc:docMk/>
            <pc:sldMk cId="1526588981" sldId="293"/>
            <ac:spMk id="8" creationId="{979839AD-C2F4-4CDA-ADEC-D9BD26EF9FF4}"/>
          </ac:spMkLst>
        </pc:spChg>
        <pc:spChg chg="mod">
          <ac:chgData name="武田 陽史" userId="S::20hp232@s.bgu.ac.jp::8d34fad0-3258-469e-8761-15d35285311e" providerId="AD" clId="Web-{F4CC6CCE-7384-4D36-A379-21B4E4092A1A}" dt="2022-11-12T11:47:09.946" v="476" actId="1076"/>
          <ac:spMkLst>
            <pc:docMk/>
            <pc:sldMk cId="1526588981" sldId="293"/>
            <ac:spMk id="15" creationId="{9BC1DA0E-6FFF-57E1-B002-2C79256E91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60358E-756A-4B52-8A65-466A0726388C}" type="datetimeFigureOut">
              <a:rPr kumimoji="1" lang="ja-JP" altLang="en-US" smtClean="0"/>
              <a:t>2023/1/5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E629F-9117-4912-A3ED-4932A3276CD7}" type="slidenum">
              <a:rPr kumimoji="1" lang="ja-JP" altLang="en-US" smtClean="0"/>
              <a:t>‹#›</a:t>
            </a:fld>
            <a:endParaRPr kumimoji="1" lang="ja-JP" altLang="en-US"/>
          </a:p>
        </p:txBody>
      </p:sp>
    </p:spTree>
    <p:extLst>
      <p:ext uri="{BB962C8B-B14F-4D97-AF65-F5344CB8AC3E}">
        <p14:creationId xmlns:p14="http://schemas.microsoft.com/office/powerpoint/2010/main" val="3356991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tae9p2m37_w"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tu.be/ezON9Lcn1B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mn-ea"/>
              </a:rPr>
              <a:t>・免許所持者</a:t>
            </a:r>
            <a:r>
              <a:rPr lang="en-US" altLang="ja-JP" sz="1200" dirty="0">
                <a:latin typeface="+mn-ea"/>
              </a:rPr>
              <a:t>4</a:t>
            </a:r>
            <a:r>
              <a:rPr lang="ja-JP" altLang="en-US" sz="1200" dirty="0">
                <a:latin typeface="+mn-ea"/>
              </a:rPr>
              <a:t>人（非所持</a:t>
            </a:r>
            <a:r>
              <a:rPr lang="en-US" altLang="ja-JP" sz="1200" dirty="0">
                <a:latin typeface="+mn-ea"/>
              </a:rPr>
              <a:t>7</a:t>
            </a:r>
            <a:r>
              <a:rPr lang="ja-JP" altLang="en-US" sz="1200" dirty="0">
                <a:latin typeface="+mn-ea"/>
              </a:rPr>
              <a:t>人）→</a:t>
            </a:r>
            <a:r>
              <a:rPr lang="en-US" altLang="ja-JP" sz="1200" dirty="0">
                <a:latin typeface="+mn-ea"/>
              </a:rPr>
              <a:t>4:7</a:t>
            </a:r>
          </a:p>
          <a:p>
            <a:endParaRPr lang="en-US" altLang="ja-JP" sz="1200" dirty="0">
              <a:latin typeface="+mn-ea"/>
            </a:endParaRPr>
          </a:p>
          <a:p>
            <a:r>
              <a:rPr lang="ja-JP" altLang="en-US" sz="1200" dirty="0">
                <a:latin typeface="+mn-ea"/>
              </a:rPr>
              <a:t>・事故経験有</a:t>
            </a:r>
            <a:r>
              <a:rPr lang="en-US" altLang="ja-JP" sz="1200" dirty="0">
                <a:latin typeface="+mn-ea"/>
              </a:rPr>
              <a:t>2</a:t>
            </a:r>
            <a:r>
              <a:rPr lang="ja-JP" altLang="en-US" sz="1200" dirty="0">
                <a:latin typeface="+mn-ea"/>
              </a:rPr>
              <a:t>人（無</a:t>
            </a:r>
            <a:r>
              <a:rPr lang="en-US" altLang="ja-JP" sz="1200" dirty="0">
                <a:latin typeface="+mn-ea"/>
              </a:rPr>
              <a:t>9</a:t>
            </a:r>
            <a:r>
              <a:rPr lang="ja-JP" altLang="en-US" sz="1200" dirty="0">
                <a:latin typeface="+mn-ea"/>
              </a:rPr>
              <a:t>人）→</a:t>
            </a:r>
            <a:r>
              <a:rPr lang="en-US" altLang="ja-JP" sz="1200" dirty="0">
                <a:latin typeface="+mn-ea"/>
              </a:rPr>
              <a:t>2:9</a:t>
            </a:r>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4</a:t>
            </a:fld>
            <a:endParaRPr kumimoji="1" lang="ja-JP" altLang="en-US"/>
          </a:p>
        </p:txBody>
      </p:sp>
    </p:spTree>
    <p:extLst>
      <p:ext uri="{BB962C8B-B14F-4D97-AF65-F5344CB8AC3E}">
        <p14:creationId xmlns:p14="http://schemas.microsoft.com/office/powerpoint/2010/main" val="1229195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600" dirty="0">
                <a:solidFill>
                  <a:srgbClr val="FF0000"/>
                </a:solidFill>
                <a:highlight>
                  <a:srgbClr val="FFFF00"/>
                </a:highlight>
                <a:ea typeface="ＭＳ Ｐゴシック"/>
              </a:rPr>
              <a:t>衝突事故の何に驚いた？</a:t>
            </a:r>
            <a:endParaRPr lang="en-US" altLang="ja-JP" sz="1600" dirty="0">
              <a:solidFill>
                <a:srgbClr val="FF0000"/>
              </a:solidFill>
              <a:highlight>
                <a:srgbClr val="FFFF00"/>
              </a:highlight>
              <a:ea typeface="ＭＳ Ｐゴシック"/>
            </a:endParaRPr>
          </a:p>
          <a:p>
            <a:r>
              <a:rPr lang="ja-JP" altLang="en-US" sz="1600" dirty="0">
                <a:solidFill>
                  <a:srgbClr val="FF0000"/>
                </a:solidFill>
                <a:highlight>
                  <a:srgbClr val="FFFF00"/>
                </a:highlight>
                <a:ea typeface="ＭＳ Ｐゴシック"/>
              </a:rPr>
              <a:t>　例）</a:t>
            </a:r>
            <a:r>
              <a:rPr lang="ja-JP" altLang="en-US" sz="1600" dirty="0">
                <a:solidFill>
                  <a:srgbClr val="FF0000"/>
                </a:solidFill>
                <a:ea typeface="ＭＳ Ｐゴシック"/>
              </a:rPr>
              <a:t>クラクション・</a:t>
            </a:r>
            <a:r>
              <a:rPr lang="ja-JP" altLang="en-US" sz="1600" dirty="0">
                <a:solidFill>
                  <a:srgbClr val="FF0000"/>
                </a:solidFill>
                <a:highlight>
                  <a:srgbClr val="FFFF00"/>
                </a:highlight>
                <a:ea typeface="ＭＳ Ｐゴシック"/>
              </a:rPr>
              <a:t>ブレーキ音</a:t>
            </a:r>
            <a:r>
              <a:rPr lang="en-US" altLang="ja-JP" sz="1600" dirty="0">
                <a:solidFill>
                  <a:srgbClr val="FF0000"/>
                </a:solidFill>
                <a:ea typeface="ＭＳ Ｐゴシック"/>
              </a:rPr>
              <a:t>, </a:t>
            </a:r>
            <a:r>
              <a:rPr lang="ja-JP" altLang="en-US" sz="1600" dirty="0">
                <a:solidFill>
                  <a:srgbClr val="FF0000"/>
                </a:solidFill>
                <a:ea typeface="ＭＳ Ｐゴシック"/>
              </a:rPr>
              <a:t>避けられない</a:t>
            </a:r>
            <a:endParaRPr lang="en-US" altLang="ja-JP" sz="1600" dirty="0">
              <a:solidFill>
                <a:srgbClr val="FF0000"/>
              </a:solidFill>
              <a:ea typeface="ＭＳ Ｐゴシック"/>
            </a:endParaRPr>
          </a:p>
          <a:p>
            <a:endParaRPr lang="en-US" altLang="ja-JP" sz="1600" dirty="0">
              <a:solidFill>
                <a:srgbClr val="FF0000"/>
              </a:solidFill>
              <a:ea typeface="ＭＳ Ｐゴシック"/>
            </a:endParaRPr>
          </a:p>
          <a:p>
            <a:r>
              <a:rPr lang="en-US" altLang="ja-JP" sz="1600" dirty="0">
                <a:solidFill>
                  <a:srgbClr val="FF0000"/>
                </a:solidFill>
                <a:ea typeface="ＭＳ Ｐゴシック"/>
              </a:rPr>
              <a:t>2~5</a:t>
            </a:r>
            <a:r>
              <a:rPr lang="ja-JP" altLang="en-US" sz="1600" dirty="0">
                <a:solidFill>
                  <a:srgbClr val="FF0000"/>
                </a:solidFill>
                <a:ea typeface="ＭＳ Ｐゴシック"/>
              </a:rPr>
              <a:t>試行目は変化が見受けられなかったため</a:t>
            </a:r>
            <a:r>
              <a:rPr lang="en-US" altLang="ja-JP" sz="1600" dirty="0">
                <a:solidFill>
                  <a:srgbClr val="FF0000"/>
                </a:solidFill>
                <a:ea typeface="ＭＳ Ｐゴシック"/>
              </a:rPr>
              <a:t>, </a:t>
            </a:r>
            <a:r>
              <a:rPr lang="ja-JP" altLang="en-US" sz="1600" dirty="0">
                <a:solidFill>
                  <a:srgbClr val="FF0000"/>
                </a:solidFill>
                <a:ea typeface="ＭＳ Ｐゴシック"/>
              </a:rPr>
              <a:t>実際の事故をうまく再現できなかった</a:t>
            </a:r>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16</a:t>
            </a:fld>
            <a:endParaRPr kumimoji="1" lang="ja-JP" altLang="en-US"/>
          </a:p>
        </p:txBody>
      </p:sp>
    </p:spTree>
    <p:extLst>
      <p:ext uri="{BB962C8B-B14F-4D97-AF65-F5344CB8AC3E}">
        <p14:creationId xmlns:p14="http://schemas.microsoft.com/office/powerpoint/2010/main" val="339180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effectLst/>
                <a:latin typeface="-apple-system"/>
              </a:rPr>
              <a:t>・</a:t>
            </a:r>
            <a:r>
              <a:rPr lang="ja-JP" altLang="en-US" sz="1800" b="0" i="0" dirty="0">
                <a:effectLst/>
                <a:latin typeface="ＭＳ 明朝" panose="02020609040205080304" pitchFamily="17" charset="-128"/>
                <a:ea typeface="ＭＳ 明朝" panose="02020609040205080304" pitchFamily="17" charset="-128"/>
              </a:rPr>
              <a:t>ゲーム内で車に衝突されるという仮想事故体験について検討します</a:t>
            </a:r>
            <a:endParaRPr lang="ja-JP" altLang="en-US" b="0" i="0" dirty="0">
              <a:effectLst/>
              <a:latin typeface="-apple-system"/>
            </a:endParaRPr>
          </a:p>
          <a:p>
            <a:r>
              <a:rPr kumimoji="1" lang="ja-JP" altLang="en-US" dirty="0"/>
              <a:t>・</a:t>
            </a:r>
            <a:r>
              <a:rPr lang="ja-JP" altLang="ja-JP" sz="1800" dirty="0">
                <a:effectLst/>
                <a:ea typeface="ＭＳ 明朝" panose="02020609040205080304" pitchFamily="17" charset="-128"/>
                <a:cs typeface="Times New Roman" panose="02020603050405020304" pitchFamily="18" charset="0"/>
              </a:rPr>
              <a:t>課題期間では</a:t>
            </a:r>
            <a:r>
              <a:rPr lang="en-US" altLang="ja-JP" sz="1800" dirty="0">
                <a:effectLst/>
                <a:ea typeface="ＭＳ 明朝" panose="02020609040205080304" pitchFamily="17" charset="-128"/>
                <a:cs typeface="Times New Roman" panose="02020603050405020304" pitchFamily="18" charset="0"/>
              </a:rPr>
              <a:t>, </a:t>
            </a:r>
            <a:r>
              <a:rPr lang="ja-JP" altLang="ja-JP" sz="1800" dirty="0">
                <a:effectLst/>
                <a:ea typeface="ＭＳ 明朝" panose="02020609040205080304" pitchFamily="17" charset="-128"/>
                <a:cs typeface="Times New Roman" panose="02020603050405020304" pitchFamily="18" charset="0"/>
              </a:rPr>
              <a:t>ゲーム上で車の運転を行います。仮想事故場面に遭遇した後</a:t>
            </a:r>
            <a:r>
              <a:rPr lang="en-US" altLang="ja-JP" sz="1800" dirty="0">
                <a:effectLst/>
                <a:ea typeface="ＭＳ 明朝" panose="02020609040205080304" pitchFamily="17" charset="-128"/>
                <a:cs typeface="Times New Roman" panose="02020603050405020304" pitchFamily="18" charset="0"/>
              </a:rPr>
              <a:t>, </a:t>
            </a:r>
            <a:r>
              <a:rPr lang="ja-JP" altLang="ja-JP" sz="1800" dirty="0">
                <a:effectLst/>
                <a:ea typeface="ＭＳ 明朝" panose="02020609040205080304" pitchFamily="17" charset="-128"/>
                <a:cs typeface="Times New Roman" panose="02020603050405020304" pitchFamily="18" charset="0"/>
              </a:rPr>
              <a:t>数秒あいだを開けた後</a:t>
            </a:r>
            <a:r>
              <a:rPr lang="en-US" altLang="ja-JP" sz="1800" dirty="0">
                <a:effectLst/>
                <a:ea typeface="ＭＳ 明朝" panose="02020609040205080304" pitchFamily="17" charset="-128"/>
                <a:cs typeface="Times New Roman" panose="02020603050405020304" pitchFamily="18" charset="0"/>
              </a:rPr>
              <a:t>, </a:t>
            </a:r>
            <a:r>
              <a:rPr lang="ja-JP" altLang="ja-JP" sz="1800">
                <a:effectLst/>
                <a:ea typeface="ＭＳ 明朝" panose="02020609040205080304" pitchFamily="17" charset="-128"/>
                <a:cs typeface="Times New Roman" panose="02020603050405020304" pitchFamily="18" charset="0"/>
              </a:rPr>
              <a:t>実験者の合図でスタート地点から運転を開始していただきます。</a:t>
            </a:r>
            <a:endParaRPr kumimoji="1" lang="ja-JP" altLang="en-US" dirty="0"/>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18</a:t>
            </a:fld>
            <a:endParaRPr kumimoji="1" lang="ja-JP" altLang="en-US"/>
          </a:p>
        </p:txBody>
      </p:sp>
    </p:spTree>
    <p:extLst>
      <p:ext uri="{BB962C8B-B14F-4D97-AF65-F5344CB8AC3E}">
        <p14:creationId xmlns:p14="http://schemas.microsoft.com/office/powerpoint/2010/main" val="246914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計測器</a:t>
            </a:r>
            <a:r>
              <a:rPr kumimoji="1" lang="en-US" altLang="ja-JP" dirty="0"/>
              <a:t>】</a:t>
            </a:r>
          </a:p>
          <a:p>
            <a:pPr algn="just"/>
            <a:r>
              <a:rPr lang="en-US" altLang="ja-JP" sz="1200" dirty="0">
                <a:ea typeface="+mn-lt"/>
                <a:cs typeface="+mn-lt"/>
              </a:rPr>
              <a:t>ST</a:t>
            </a:r>
            <a:r>
              <a:rPr lang="ja-JP" altLang="en-US" sz="1200" dirty="0">
                <a:ea typeface="+mn-lt"/>
                <a:cs typeface="+mn-lt"/>
              </a:rPr>
              <a:t>（</a:t>
            </a:r>
            <a:r>
              <a:rPr lang="ja-JP" altLang="ja-JP" sz="1200" dirty="0">
                <a:ea typeface="+mn-lt"/>
                <a:cs typeface="+mn-lt"/>
              </a:rPr>
              <a:t>長野</a:t>
            </a:r>
            <a:r>
              <a:rPr lang="en-US" altLang="ja-JP" sz="1200" dirty="0">
                <a:ea typeface="+mn-lt"/>
                <a:cs typeface="+mn-lt"/>
              </a:rPr>
              <a:t>, 2016)</a:t>
            </a:r>
          </a:p>
          <a:p>
            <a:r>
              <a:rPr lang="en-US" altLang="ja-JP" sz="1200" dirty="0">
                <a:ea typeface="+mn-lt"/>
                <a:cs typeface="+mn-lt"/>
              </a:rPr>
              <a:t>SC</a:t>
            </a:r>
            <a:r>
              <a:rPr lang="ja-JP" altLang="en-US" sz="1200" dirty="0">
                <a:ea typeface="+mn-lt"/>
                <a:cs typeface="+mn-lt"/>
              </a:rPr>
              <a:t>（</a:t>
            </a:r>
            <a:r>
              <a:rPr lang="ja-JP" altLang="ja-JP" sz="1200" dirty="0">
                <a:ea typeface="+mn-lt"/>
                <a:cs typeface="+mn-lt"/>
              </a:rPr>
              <a:t>長野・永田・宮西・長濱・森田</a:t>
            </a:r>
            <a:r>
              <a:rPr lang="en-US" altLang="ja-JP" sz="1200" dirty="0">
                <a:ea typeface="+mn-lt"/>
                <a:cs typeface="+mn-lt"/>
              </a:rPr>
              <a:t>, 2019)</a:t>
            </a:r>
          </a:p>
          <a:p>
            <a:endParaRPr kumimoji="1" lang="en-US" altLang="ja-JP" sz="1200" dirty="0">
              <a:ea typeface="+mn-lt"/>
              <a:cs typeface="+mn-lt"/>
            </a:endParaRPr>
          </a:p>
          <a:p>
            <a:r>
              <a:rPr kumimoji="1" lang="en-US" altLang="ja-JP" sz="1200" dirty="0">
                <a:ea typeface="+mn-lt"/>
                <a:cs typeface="+mn-lt"/>
              </a:rPr>
              <a:t>【</a:t>
            </a:r>
            <a:r>
              <a:rPr kumimoji="1" lang="ja-JP" altLang="en-US" sz="1200" dirty="0">
                <a:ea typeface="+mn-lt"/>
                <a:cs typeface="+mn-lt"/>
              </a:rPr>
              <a:t>ハンコン</a:t>
            </a:r>
            <a:r>
              <a:rPr kumimoji="1" lang="en-US" altLang="ja-JP" sz="1200" dirty="0">
                <a:ea typeface="+mn-lt"/>
                <a:cs typeface="+mn-lt"/>
              </a:rPr>
              <a:t>】</a:t>
            </a:r>
          </a:p>
          <a:p>
            <a:r>
              <a:rPr kumimoji="1" lang="ja-JP" altLang="en-US" sz="1200" dirty="0">
                <a:ea typeface="+mn-lt"/>
                <a:cs typeface="+mn-lt"/>
              </a:rPr>
              <a:t>右端のアクセルのみ使用</a:t>
            </a:r>
            <a:endParaRPr kumimoji="1" lang="ja-JP" altLang="en-US" dirty="0"/>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5</a:t>
            </a:fld>
            <a:endParaRPr kumimoji="1" lang="ja-JP" altLang="en-US"/>
          </a:p>
        </p:txBody>
      </p:sp>
    </p:spTree>
    <p:extLst>
      <p:ext uri="{BB962C8B-B14F-4D97-AF65-F5344CB8AC3E}">
        <p14:creationId xmlns:p14="http://schemas.microsoft.com/office/powerpoint/2010/main" val="10975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latin typeface="+mn-ea"/>
            </a:endParaRPr>
          </a:p>
          <a:p>
            <a:r>
              <a:rPr lang="ja-JP" altLang="en-US" sz="1200" dirty="0">
                <a:latin typeface="+mn-ea"/>
              </a:rPr>
              <a:t>（県警サイト：</a:t>
            </a:r>
            <a:r>
              <a:rPr lang="en-US" altLang="ja-JP" sz="1200" dirty="0">
                <a:latin typeface="+mn-ea"/>
              </a:rPr>
              <a:t>https://www.police.pref.saitama.lg.jp/f0010/hakubojikantai.html</a:t>
            </a:r>
            <a:r>
              <a:rPr lang="ja-JP" altLang="en-US" sz="1200" dirty="0">
                <a:latin typeface="+mn-ea"/>
              </a:rPr>
              <a:t>）</a:t>
            </a:r>
            <a:endParaRPr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6</a:t>
            </a:fld>
            <a:endParaRPr kumimoji="1" lang="ja-JP" altLang="en-US"/>
          </a:p>
        </p:txBody>
      </p:sp>
    </p:spTree>
    <p:extLst>
      <p:ext uri="{BB962C8B-B14F-4D97-AF65-F5344CB8AC3E}">
        <p14:creationId xmlns:p14="http://schemas.microsoft.com/office/powerpoint/2010/main" val="2274580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Aft>
                <a:spcPts val="600"/>
              </a:spcAft>
            </a:pPr>
            <a:r>
              <a:rPr lang="en-US" altLang="ja-JP" sz="1400" dirty="0">
                <a:latin typeface="+mn-ea"/>
                <a:ea typeface="+mn-ea"/>
                <a:cs typeface="+mn-cs"/>
              </a:rPr>
              <a:t>【</a:t>
            </a:r>
            <a:r>
              <a:rPr lang="ja-JP" altLang="en-US" sz="1400" dirty="0">
                <a:latin typeface="+mn-ea"/>
                <a:ea typeface="+mn-ea"/>
                <a:cs typeface="+mn-cs"/>
              </a:rPr>
              <a:t>練習試行</a:t>
            </a:r>
            <a:r>
              <a:rPr lang="en-US" altLang="ja-JP" sz="1400" dirty="0">
                <a:latin typeface="+mn-ea"/>
                <a:ea typeface="+mn-ea"/>
                <a:cs typeface="+mn-cs"/>
              </a:rPr>
              <a:t>】</a:t>
            </a:r>
            <a:r>
              <a:rPr lang="ja-JP" altLang="en-US" sz="1400" dirty="0">
                <a:latin typeface="+mn-ea"/>
                <a:ea typeface="+mn-ea"/>
                <a:cs typeface="+mn-cs"/>
              </a:rPr>
              <a:t>　</a:t>
            </a:r>
          </a:p>
          <a:p>
            <a:pPr>
              <a:spcAft>
                <a:spcPts val="600"/>
              </a:spcAft>
            </a:pPr>
            <a:r>
              <a:rPr lang="ja-JP" altLang="en-US" sz="1100" dirty="0">
                <a:latin typeface="+mn-lt"/>
                <a:ea typeface="+mn-ea"/>
                <a:cs typeface="+mn-cs"/>
              </a:rPr>
              <a:t>　</a:t>
            </a:r>
            <a:r>
              <a:rPr lang="en-US" altLang="ja-JP" sz="1200" dirty="0">
                <a:latin typeface="+mn-lt"/>
                <a:ea typeface="+mn-ea"/>
                <a:cs typeface="+mn-cs"/>
              </a:rPr>
              <a:t> </a:t>
            </a:r>
            <a:r>
              <a:rPr lang="en-US" altLang="ja-JP" sz="1200" dirty="0">
                <a:latin typeface="+mn-lt"/>
                <a:ea typeface="+mn-ea"/>
                <a:cs typeface="+mn-cs"/>
                <a:hlinkClick r:id="rId3"/>
              </a:rPr>
              <a:t>https://youtu.be/tae9p2m37_w</a:t>
            </a:r>
            <a:endParaRPr lang="en-US" altLang="ja-JP" sz="1200" dirty="0">
              <a:latin typeface="+mn-lt"/>
              <a:ea typeface="+mn-ea"/>
              <a:cs typeface="+mn-cs"/>
            </a:endParaRPr>
          </a:p>
          <a:p>
            <a:pPr>
              <a:spcAft>
                <a:spcPts val="600"/>
              </a:spcAft>
            </a:pPr>
            <a:endParaRPr lang="en-US" altLang="ja-JP" sz="1100" dirty="0">
              <a:latin typeface="+mn-lt"/>
              <a:ea typeface="+mn-ea"/>
              <a:cs typeface="+mn-cs"/>
            </a:endParaRPr>
          </a:p>
          <a:p>
            <a:pPr>
              <a:spcAft>
                <a:spcPts val="600"/>
              </a:spcAft>
            </a:pPr>
            <a:r>
              <a:rPr lang="en-US" altLang="ja-JP" sz="1400" dirty="0">
                <a:latin typeface="+mn-ea"/>
                <a:ea typeface="+mn-ea"/>
                <a:cs typeface="+mn-cs"/>
              </a:rPr>
              <a:t>【</a:t>
            </a:r>
            <a:r>
              <a:rPr lang="ja-JP" altLang="en-US" sz="1400" dirty="0">
                <a:latin typeface="+mn-ea"/>
                <a:ea typeface="+mn-ea"/>
                <a:cs typeface="+mn-cs"/>
              </a:rPr>
              <a:t>本試行</a:t>
            </a:r>
            <a:r>
              <a:rPr lang="en-US" altLang="ja-JP" sz="1400" dirty="0">
                <a:latin typeface="+mn-ea"/>
                <a:ea typeface="+mn-ea"/>
                <a:cs typeface="+mn-cs"/>
              </a:rPr>
              <a:t>】</a:t>
            </a:r>
          </a:p>
          <a:p>
            <a:pPr>
              <a:spcAft>
                <a:spcPts val="600"/>
              </a:spcAft>
            </a:pPr>
            <a:r>
              <a:rPr lang="ja-JP" altLang="en-US" sz="1100" dirty="0">
                <a:latin typeface="+mn-lt"/>
                <a:ea typeface="+mn-ea"/>
                <a:cs typeface="+mn-cs"/>
              </a:rPr>
              <a:t>　</a:t>
            </a:r>
            <a:r>
              <a:rPr lang="en-US" altLang="ja-JP" sz="1100" dirty="0">
                <a:latin typeface="+mn-lt"/>
                <a:ea typeface="+mn-ea"/>
                <a:cs typeface="+mn-cs"/>
              </a:rPr>
              <a:t> </a:t>
            </a:r>
            <a:r>
              <a:rPr lang="en-US" altLang="ja-JP" sz="1200" dirty="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https://youtu.be/ezON9Lcn1Bg</a:t>
            </a:r>
            <a:endParaRPr kumimoji="1" lang="ja-JP" altLang="en-US" dirty="0"/>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7</a:t>
            </a:fld>
            <a:endParaRPr kumimoji="1" lang="ja-JP" altLang="en-US"/>
          </a:p>
        </p:txBody>
      </p:sp>
    </p:spTree>
    <p:extLst>
      <p:ext uri="{BB962C8B-B14F-4D97-AF65-F5344CB8AC3E}">
        <p14:creationId xmlns:p14="http://schemas.microsoft.com/office/powerpoint/2010/main" val="246742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リアルタイムで確認</a:t>
            </a:r>
            <a:r>
              <a:rPr kumimoji="1" lang="en-US" altLang="ja-JP" dirty="0"/>
              <a:t>】</a:t>
            </a:r>
          </a:p>
          <a:p>
            <a:r>
              <a:rPr kumimoji="1" lang="ja-JP" altLang="en-US" dirty="0"/>
              <a:t>　→操作中不具合が生じていないか</a:t>
            </a:r>
            <a:endParaRPr kumimoji="1" lang="en-US" altLang="ja-JP" dirty="0"/>
          </a:p>
          <a:p>
            <a:r>
              <a:rPr kumimoji="1" lang="ja-JP" altLang="en-US" dirty="0"/>
              <a:t>　→衝突タイミングの確認</a:t>
            </a:r>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8</a:t>
            </a:fld>
            <a:endParaRPr kumimoji="1" lang="ja-JP" altLang="en-US"/>
          </a:p>
        </p:txBody>
      </p:sp>
    </p:spTree>
    <p:extLst>
      <p:ext uri="{BB962C8B-B14F-4D97-AF65-F5344CB8AC3E}">
        <p14:creationId xmlns:p14="http://schemas.microsoft.com/office/powerpoint/2010/main" val="4181343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9</a:t>
            </a:fld>
            <a:endParaRPr kumimoji="1" lang="ja-JP" altLang="en-US"/>
          </a:p>
        </p:txBody>
      </p:sp>
    </p:spTree>
    <p:extLst>
      <p:ext uri="{BB962C8B-B14F-4D97-AF65-F5344CB8AC3E}">
        <p14:creationId xmlns:p14="http://schemas.microsoft.com/office/powerpoint/2010/main" val="4188406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a:latin typeface="+mn-ea"/>
            </a:endParaRPr>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11</a:t>
            </a:fld>
            <a:endParaRPr kumimoji="1" lang="ja-JP" altLang="en-US"/>
          </a:p>
        </p:txBody>
      </p:sp>
    </p:spTree>
    <p:extLst>
      <p:ext uri="{BB962C8B-B14F-4D97-AF65-F5344CB8AC3E}">
        <p14:creationId xmlns:p14="http://schemas.microsoft.com/office/powerpoint/2010/main" val="3651559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12</a:t>
            </a:fld>
            <a:endParaRPr kumimoji="1" lang="ja-JP" altLang="en-US"/>
          </a:p>
        </p:txBody>
      </p:sp>
    </p:spTree>
    <p:extLst>
      <p:ext uri="{BB962C8B-B14F-4D97-AF65-F5344CB8AC3E}">
        <p14:creationId xmlns:p14="http://schemas.microsoft.com/office/powerpoint/2010/main" val="387548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84E629F-9117-4912-A3ED-4932A3276CD7}" type="slidenum">
              <a:rPr kumimoji="1" lang="ja-JP" altLang="en-US" smtClean="0"/>
              <a:t>15</a:t>
            </a:fld>
            <a:endParaRPr kumimoji="1" lang="ja-JP" altLang="en-US"/>
          </a:p>
        </p:txBody>
      </p:sp>
    </p:spTree>
    <p:extLst>
      <p:ext uri="{BB962C8B-B14F-4D97-AF65-F5344CB8AC3E}">
        <p14:creationId xmlns:p14="http://schemas.microsoft.com/office/powerpoint/2010/main" val="1681854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ja-JP" altLang="en-US"/>
              <a:t>マスター タイトルの書式設定</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76160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333197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317800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ja-JP" altLang="en-US"/>
              <a:t>マスター タイトルの書式設定</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212961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13001786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ja-JP" altLang="en-US"/>
              <a:t>マスター タイトルの書式設定</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57099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ja-JP" altLang="en-US"/>
              <a:t>マスター タイトルの書式設定</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2158027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1072021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ja-JP" altLang="en-US"/>
              <a:t>マスター タイトルの書式設定</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62872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10000" y="447188"/>
            <a:ext cx="10571998" cy="970450"/>
          </a:xfrm>
        </p:spPr>
        <p:txBody>
          <a:bodyPr/>
          <a:lstStyle/>
          <a:p>
            <a:r>
              <a:rPr lang="ja-JP" altLang="en-US"/>
              <a:t>マスター タイトルの書式設定</a:t>
            </a:r>
            <a:endParaRPr lang="en-US"/>
          </a:p>
        </p:txBody>
      </p:sp>
      <p:sp>
        <p:nvSpPr>
          <p:cNvPr id="3" name="Content Placeholder 2"/>
          <p:cNvSpPr>
            <a:spLocks noGrp="1"/>
          </p:cNvSpPr>
          <p:nvPr>
            <p:ph idx="1"/>
          </p:nvPr>
        </p:nvSpPr>
        <p:spPr>
          <a:xfrm>
            <a:off x="818712" y="2222287"/>
            <a:ext cx="10554574" cy="363651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376037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330714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ja-JP" altLang="en-US"/>
              <a:t>マスター タイトルの書式設定</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82631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544047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913774" y="3051012"/>
            <a:ext cx="5106027"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6172200" y="3051012"/>
            <a:ext cx="5105401" cy="2740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164396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80778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199053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ja-JP" altLang="en-US"/>
              <a:t>マスター タイトルの書式設定</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78314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8B9BCB-895C-4CC8-AED6-60D2CD37679E}" type="datetimeFigureOut">
              <a:rPr kumimoji="1" lang="ja-JP" altLang="en-US" smtClean="0"/>
              <a:t>2023/1/5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142128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8B9BCB-895C-4CC8-AED6-60D2CD37679E}" type="datetimeFigureOut">
              <a:rPr kumimoji="1" lang="ja-JP" altLang="en-US" smtClean="0"/>
              <a:t>2023/1/5</a:t>
            </a:fld>
            <a:endParaRPr kumimoji="1" lang="ja-JP" alt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kumimoji="1" lang="ja-JP" alt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76BCC07-DCD1-4EE7-AD44-36BA4CAC9A60}" type="slidenum">
              <a:rPr kumimoji="1" lang="ja-JP" altLang="en-US" smtClean="0"/>
              <a:t>‹#›</a:t>
            </a:fld>
            <a:endParaRPr kumimoji="1" lang="ja-JP" altLang="en-US"/>
          </a:p>
        </p:txBody>
      </p:sp>
    </p:spTree>
    <p:extLst>
      <p:ext uri="{BB962C8B-B14F-4D97-AF65-F5344CB8AC3E}">
        <p14:creationId xmlns:p14="http://schemas.microsoft.com/office/powerpoint/2010/main" val="2017077870"/>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Lst>
  <p:txStyles>
    <p:title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8.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hyperlink" Target="https://www.police.pref.saitama.lg.jp/f0010/hakubojikantai.htm%20"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youtu.be/ezON9Lcn1B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AC5E67B-72FF-8F6D-F54E-6897E46B2954}"/>
              </a:ext>
            </a:extLst>
          </p:cNvPr>
          <p:cNvSpPr>
            <a:spLocks noGrp="1"/>
          </p:cNvSpPr>
          <p:nvPr>
            <p:ph type="ctrTitle"/>
          </p:nvPr>
        </p:nvSpPr>
        <p:spPr>
          <a:xfrm>
            <a:off x="1201118" y="2659306"/>
            <a:ext cx="9789763" cy="1539388"/>
          </a:xfrm>
        </p:spPr>
        <p:txBody>
          <a:bodyPr>
            <a:noAutofit/>
          </a:bodyPr>
          <a:lstStyle/>
          <a:p>
            <a:pPr algn="ctr"/>
            <a:r>
              <a:rPr lang="ja-JP" altLang="ja-JP" kern="0">
                <a:effectLst/>
                <a:latin typeface="+mn-ea"/>
                <a:ea typeface="+mn-ea"/>
                <a:cs typeface="ＭＳ Ｐゴシック" panose="020B0600070205080204" pitchFamily="50" charset="-128"/>
              </a:rPr>
              <a:t>仮想事故直前と直後の</a:t>
            </a:r>
            <a:br>
              <a:rPr lang="en-US" altLang="ja-JP" kern="0">
                <a:effectLst/>
                <a:latin typeface="+mn-ea"/>
                <a:ea typeface="+mn-ea"/>
                <a:cs typeface="ＭＳ Ｐゴシック" panose="020B0600070205080204" pitchFamily="50" charset="-128"/>
              </a:rPr>
            </a:br>
            <a:r>
              <a:rPr lang="ja-JP" altLang="ja-JP" kern="0">
                <a:effectLst/>
                <a:latin typeface="+mn-ea"/>
                <a:ea typeface="+mn-ea"/>
                <a:cs typeface="ＭＳ Ｐゴシック" panose="020B0600070205080204" pitchFamily="50" charset="-128"/>
              </a:rPr>
              <a:t>心身の変化について</a:t>
            </a:r>
            <a:endParaRPr lang="ja-JP" altLang="ja-JP" kern="100">
              <a:effectLst/>
              <a:latin typeface="+mn-ea"/>
              <a:ea typeface="+mn-ea"/>
              <a:cs typeface="Times New Roman" panose="02020603050405020304" pitchFamily="18" charset="0"/>
            </a:endParaRPr>
          </a:p>
        </p:txBody>
      </p:sp>
      <p:sp>
        <p:nvSpPr>
          <p:cNvPr id="5" name="テキスト ボックス 5">
            <a:extLst>
              <a:ext uri="{FF2B5EF4-FFF2-40B4-BE49-F238E27FC236}">
                <a16:creationId xmlns:a16="http://schemas.microsoft.com/office/drawing/2014/main" id="{89652B7D-BE0F-C604-0314-E981AB6E5978}"/>
              </a:ext>
            </a:extLst>
          </p:cNvPr>
          <p:cNvSpPr txBox="1"/>
          <p:nvPr/>
        </p:nvSpPr>
        <p:spPr>
          <a:xfrm>
            <a:off x="8299429" y="5324751"/>
            <a:ext cx="2691452" cy="523220"/>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dirty="0">
                <a:latin typeface="+mn-ea"/>
              </a:rPr>
              <a:t>長野組　二代目</a:t>
            </a:r>
          </a:p>
        </p:txBody>
      </p:sp>
      <p:sp>
        <p:nvSpPr>
          <p:cNvPr id="10" name="テキスト ボックス 4">
            <a:extLst>
              <a:ext uri="{FF2B5EF4-FFF2-40B4-BE49-F238E27FC236}">
                <a16:creationId xmlns:a16="http://schemas.microsoft.com/office/drawing/2014/main" id="{247A1B10-8A26-2FEB-7EFD-47E16479DEAC}"/>
              </a:ext>
            </a:extLst>
          </p:cNvPr>
          <p:cNvSpPr txBox="1"/>
          <p:nvPr/>
        </p:nvSpPr>
        <p:spPr>
          <a:xfrm>
            <a:off x="8873067" y="6051170"/>
            <a:ext cx="3183467" cy="461665"/>
          </a:xfrm>
          <a:prstGeom prst="rect">
            <a:avLst/>
          </a:prstGeom>
          <a:noFill/>
        </p:spPr>
        <p:txBody>
          <a:bodyPr wrap="square" lIns="91440" tIns="45720" rIns="91440" bIns="45720" rtlCol="0" anchor="t">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ja-JP" sz="2400" b="1" kern="100" dirty="0">
                <a:effectLst/>
                <a:latin typeface="+mn-ea"/>
                <a:cs typeface="ＭＳ Ｐゴシック" panose="020B0600070205080204" pitchFamily="50" charset="-128"/>
              </a:rPr>
              <a:t>重田 真宏</a:t>
            </a:r>
            <a:r>
              <a:rPr lang="en-US" altLang="ja-JP" sz="2400" b="1" kern="100" dirty="0">
                <a:effectLst/>
                <a:latin typeface="+mn-ea"/>
                <a:cs typeface="ＭＳ Ｐゴシック" panose="020B0600070205080204" pitchFamily="50" charset="-128"/>
              </a:rPr>
              <a:t>,</a:t>
            </a:r>
            <a:r>
              <a:rPr lang="en-US" altLang="ja-JP" sz="2400" b="1" kern="100" dirty="0">
                <a:latin typeface="+mn-ea"/>
                <a:cs typeface="Times New Roman"/>
              </a:rPr>
              <a:t>  </a:t>
            </a:r>
            <a:r>
              <a:rPr lang="ja-JP" altLang="ja-JP" sz="2400" b="1" kern="0" dirty="0">
                <a:effectLst/>
                <a:latin typeface="+mn-ea"/>
                <a:cs typeface="ＭＳ Ｐゴシック" panose="020B0600070205080204" pitchFamily="50" charset="-128"/>
              </a:rPr>
              <a:t>武田 陽史</a:t>
            </a:r>
            <a:endParaRPr lang="ja-JP" altLang="ja-JP" sz="2400" b="1"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47907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34CF4-F33A-4935-B46F-29D82332FF61}"/>
              </a:ext>
            </a:extLst>
          </p:cNvPr>
          <p:cNvSpPr>
            <a:spLocks noGrp="1"/>
          </p:cNvSpPr>
          <p:nvPr>
            <p:ph type="title"/>
          </p:nvPr>
        </p:nvSpPr>
        <p:spPr>
          <a:xfrm>
            <a:off x="129110" y="279024"/>
            <a:ext cx="4113706" cy="717546"/>
          </a:xfrm>
        </p:spPr>
        <p:txBody>
          <a:bodyPr>
            <a:normAutofit/>
          </a:bodyPr>
          <a:lstStyle/>
          <a:p>
            <a:pPr algn="l"/>
            <a:r>
              <a:rPr kumimoji="1" lang="ja-JP" altLang="en-US" sz="4000"/>
              <a:t>注意点</a:t>
            </a:r>
          </a:p>
        </p:txBody>
      </p:sp>
      <p:sp>
        <p:nvSpPr>
          <p:cNvPr id="4" name="タイトル 1">
            <a:extLst>
              <a:ext uri="{FF2B5EF4-FFF2-40B4-BE49-F238E27FC236}">
                <a16:creationId xmlns:a16="http://schemas.microsoft.com/office/drawing/2014/main" id="{4FAC79FF-37DF-4AA4-BD38-F01DB46682A9}"/>
              </a:ext>
            </a:extLst>
          </p:cNvPr>
          <p:cNvSpPr txBox="1">
            <a:spLocks/>
          </p:cNvSpPr>
          <p:nvPr/>
        </p:nvSpPr>
        <p:spPr>
          <a:xfrm>
            <a:off x="489333" y="1599069"/>
            <a:ext cx="6057666" cy="1797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t>・両手でハンドルを握る</a:t>
            </a:r>
            <a:endParaRPr lang="en-US" altLang="ja-JP" sz="2800"/>
          </a:p>
          <a:p>
            <a:r>
              <a:rPr lang="ja-JP" altLang="en-US" sz="2800"/>
              <a:t>　　→</a:t>
            </a:r>
            <a:r>
              <a:rPr lang="en-US" altLang="ja-JP" sz="2800"/>
              <a:t>ST</a:t>
            </a:r>
            <a:r>
              <a:rPr lang="ja-JP" altLang="en-US" sz="2800"/>
              <a:t>計測中の中指は浮かせる</a:t>
            </a:r>
            <a:endParaRPr lang="en-US" altLang="ja-JP" sz="2800"/>
          </a:p>
        </p:txBody>
      </p:sp>
      <p:sp>
        <p:nvSpPr>
          <p:cNvPr id="5" name="タイトル 1">
            <a:extLst>
              <a:ext uri="{FF2B5EF4-FFF2-40B4-BE49-F238E27FC236}">
                <a16:creationId xmlns:a16="http://schemas.microsoft.com/office/drawing/2014/main" id="{EB64071C-F9C1-44CB-9434-CA8E1C94F952}"/>
              </a:ext>
            </a:extLst>
          </p:cNvPr>
          <p:cNvSpPr txBox="1">
            <a:spLocks/>
          </p:cNvSpPr>
          <p:nvPr/>
        </p:nvSpPr>
        <p:spPr>
          <a:xfrm>
            <a:off x="407901" y="1238006"/>
            <a:ext cx="2314859" cy="71754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en-US" altLang="ja-JP" sz="3200"/>
              <a:t>【</a:t>
            </a:r>
            <a:r>
              <a:rPr lang="ja-JP" altLang="en-US" sz="3200"/>
              <a:t>安静状態</a:t>
            </a:r>
            <a:r>
              <a:rPr lang="en-US" altLang="ja-JP" sz="3200"/>
              <a:t>】</a:t>
            </a:r>
            <a:endParaRPr lang="ja-JP" altLang="en-US" sz="3200"/>
          </a:p>
        </p:txBody>
      </p:sp>
      <p:pic>
        <p:nvPicPr>
          <p:cNvPr id="7" name="Picture 2">
            <a:extLst>
              <a:ext uri="{FF2B5EF4-FFF2-40B4-BE49-F238E27FC236}">
                <a16:creationId xmlns:a16="http://schemas.microsoft.com/office/drawing/2014/main" id="{152F6568-06F1-4C7F-97A9-6FBDB90718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9" t="16866" b="11565"/>
          <a:stretch/>
        </p:blipFill>
        <p:spPr bwMode="auto">
          <a:xfrm>
            <a:off x="8215087" y="3908337"/>
            <a:ext cx="3733028" cy="26706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C819DAB7-78E8-4FC4-8096-47A1DFD38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226" y="279024"/>
            <a:ext cx="6432331" cy="3537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タイトル 1">
            <a:extLst>
              <a:ext uri="{FF2B5EF4-FFF2-40B4-BE49-F238E27FC236}">
                <a16:creationId xmlns:a16="http://schemas.microsoft.com/office/drawing/2014/main" id="{98E3EC6C-78C3-8179-5684-0AF0CC2CAE71}"/>
              </a:ext>
            </a:extLst>
          </p:cNvPr>
          <p:cNvSpPr txBox="1">
            <a:spLocks/>
          </p:cNvSpPr>
          <p:nvPr/>
        </p:nvSpPr>
        <p:spPr>
          <a:xfrm>
            <a:off x="489333" y="3045948"/>
            <a:ext cx="6057666" cy="29827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a:t>・</a:t>
            </a:r>
            <a:r>
              <a:rPr lang="en-US" altLang="ja-JP" sz="2800"/>
              <a:t>VR</a:t>
            </a:r>
            <a:r>
              <a:rPr lang="ja-JP" altLang="en-US" sz="2800"/>
              <a:t>ゴーグルを装着</a:t>
            </a:r>
            <a:endParaRPr lang="en-US" altLang="ja-JP" sz="2800" u="sng"/>
          </a:p>
          <a:p>
            <a:r>
              <a:rPr lang="ja-JP" altLang="en-US" sz="2800"/>
              <a:t>　　→課題開始直前に装着すると</a:t>
            </a:r>
            <a:endParaRPr lang="en-US" altLang="ja-JP" sz="2800"/>
          </a:p>
          <a:p>
            <a:r>
              <a:rPr lang="ja-JP" altLang="en-US" sz="2800"/>
              <a:t>　　　　</a:t>
            </a:r>
            <a:r>
              <a:rPr lang="ja-JP" altLang="en-US" sz="2800">
                <a:solidFill>
                  <a:srgbClr val="C00000"/>
                </a:solidFill>
              </a:rPr>
              <a:t>生理指標に影響が</a:t>
            </a:r>
            <a:r>
              <a:rPr lang="en-US" altLang="ja-JP" sz="2800">
                <a:solidFill>
                  <a:srgbClr val="C00000"/>
                </a:solidFill>
              </a:rPr>
              <a:t>…</a:t>
            </a:r>
          </a:p>
          <a:p>
            <a:endParaRPr lang="en-US" altLang="ja-JP" sz="2800">
              <a:solidFill>
                <a:srgbClr val="C00000"/>
              </a:solidFill>
            </a:endParaRPr>
          </a:p>
          <a:p>
            <a:r>
              <a:rPr lang="ja-JP" altLang="en-US" sz="2800"/>
              <a:t>・安静期間中は</a:t>
            </a:r>
            <a:r>
              <a:rPr lang="en-US" altLang="ja-JP" sz="2800"/>
              <a:t>,</a:t>
            </a:r>
            <a:r>
              <a:rPr lang="ja-JP" altLang="en-US" sz="2800"/>
              <a:t> </a:t>
            </a:r>
            <a:r>
              <a:rPr lang="ja-JP" altLang="en-US" sz="2800" u="sng"/>
              <a:t>閉眼状態</a:t>
            </a:r>
            <a:endParaRPr lang="en-US" altLang="ja-JP" sz="2800" u="sng"/>
          </a:p>
          <a:p>
            <a:r>
              <a:rPr lang="ja-JP" altLang="en-US" sz="2800">
                <a:solidFill>
                  <a:srgbClr val="C00000"/>
                </a:solidFill>
              </a:rPr>
              <a:t>　　</a:t>
            </a:r>
            <a:r>
              <a:rPr lang="ja-JP" altLang="en-US" sz="2800"/>
              <a:t>→開眼・閉眼の統制</a:t>
            </a:r>
            <a:endParaRPr lang="en-US" altLang="ja-JP" sz="2800">
              <a:solidFill>
                <a:srgbClr val="C00000"/>
              </a:solidFill>
            </a:endParaRPr>
          </a:p>
        </p:txBody>
      </p:sp>
      <p:sp>
        <p:nvSpPr>
          <p:cNvPr id="6" name="楕円 5">
            <a:extLst>
              <a:ext uri="{FF2B5EF4-FFF2-40B4-BE49-F238E27FC236}">
                <a16:creationId xmlns:a16="http://schemas.microsoft.com/office/drawing/2014/main" id="{EEA4240D-0B63-EC7B-0C00-40FA07D5B46F}"/>
              </a:ext>
            </a:extLst>
          </p:cNvPr>
          <p:cNvSpPr/>
          <p:nvPr/>
        </p:nvSpPr>
        <p:spPr>
          <a:xfrm>
            <a:off x="8863767" y="3908338"/>
            <a:ext cx="932083" cy="609342"/>
          </a:xfrm>
          <a:prstGeom prst="ellipse">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latin typeface="+mn-ea"/>
            </a:endParaRPr>
          </a:p>
        </p:txBody>
      </p:sp>
    </p:spTree>
    <p:extLst>
      <p:ext uri="{BB962C8B-B14F-4D97-AF65-F5344CB8AC3E}">
        <p14:creationId xmlns:p14="http://schemas.microsoft.com/office/powerpoint/2010/main" val="373870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D4E023-8FA3-6EE8-E2C3-B4C1D9B60406}"/>
              </a:ext>
            </a:extLst>
          </p:cNvPr>
          <p:cNvSpPr txBox="1"/>
          <p:nvPr/>
        </p:nvSpPr>
        <p:spPr>
          <a:xfrm>
            <a:off x="241618" y="164640"/>
            <a:ext cx="5704374" cy="769441"/>
          </a:xfrm>
          <a:prstGeom prst="rect">
            <a:avLst/>
          </a:prstGeom>
          <a:noFill/>
        </p:spPr>
        <p:txBody>
          <a:bodyPr wrap="square" lIns="91440" tIns="45720" rIns="91440" bIns="45720" rtlCol="0" anchor="t">
            <a:spAutoFit/>
          </a:bodyPr>
          <a:lstStyle/>
          <a:p>
            <a:r>
              <a:rPr lang="ja-JP" altLang="en-US" sz="4400">
                <a:ea typeface="ＭＳ Ｐゴシック"/>
              </a:rPr>
              <a:t>方法⑥　≪分析方法≫</a:t>
            </a:r>
            <a:endParaRPr kumimoji="1" lang="ja-JP" altLang="en-US" sz="4400">
              <a:ea typeface="ＭＳ Ｐゴシック"/>
            </a:endParaRPr>
          </a:p>
        </p:txBody>
      </p:sp>
      <p:sp>
        <p:nvSpPr>
          <p:cNvPr id="6" name="テキスト ボックス 5">
            <a:extLst>
              <a:ext uri="{FF2B5EF4-FFF2-40B4-BE49-F238E27FC236}">
                <a16:creationId xmlns:a16="http://schemas.microsoft.com/office/drawing/2014/main" id="{74792EFA-A44B-0641-5969-0D894DFB24AE}"/>
              </a:ext>
            </a:extLst>
          </p:cNvPr>
          <p:cNvSpPr txBox="1"/>
          <p:nvPr/>
        </p:nvSpPr>
        <p:spPr>
          <a:xfrm>
            <a:off x="596323" y="1285443"/>
            <a:ext cx="7664807" cy="523220"/>
          </a:xfrm>
          <a:prstGeom prst="rect">
            <a:avLst/>
          </a:prstGeom>
          <a:noFill/>
        </p:spPr>
        <p:txBody>
          <a:bodyPr wrap="square" lIns="91440" tIns="45720" rIns="91440" bIns="45720" rtlCol="0" anchor="t">
            <a:spAutoFit/>
          </a:bodyPr>
          <a:lstStyle/>
          <a:p>
            <a:r>
              <a:rPr kumimoji="1" lang="en-US" altLang="ja-JP" sz="2800">
                <a:latin typeface="ＭＳ Ｐゴシック"/>
                <a:ea typeface="ＭＳ Ｐゴシック"/>
              </a:rPr>
              <a:t>【</a:t>
            </a:r>
            <a:r>
              <a:rPr kumimoji="1" lang="ja-JP" altLang="en-US" sz="2800">
                <a:ln w="0"/>
                <a:solidFill>
                  <a:srgbClr val="002060"/>
                </a:solidFill>
                <a:effectLst>
                  <a:outerShdw blurRad="38100" dist="25400" dir="5400000" algn="ctr" rotWithShape="0">
                    <a:srgbClr val="6E747A">
                      <a:alpha val="43000"/>
                    </a:srgbClr>
                  </a:outerShdw>
                </a:effectLst>
                <a:latin typeface="ＭＳ Ｐゴシック"/>
                <a:ea typeface="ＭＳ Ｐゴシック"/>
              </a:rPr>
              <a:t>生理指標</a:t>
            </a:r>
            <a:r>
              <a:rPr kumimoji="1" lang="en-US" altLang="ja-JP" sz="2800">
                <a:latin typeface="ＭＳ Ｐゴシック"/>
                <a:ea typeface="ＭＳ Ｐゴシック"/>
              </a:rPr>
              <a:t>】</a:t>
            </a:r>
          </a:p>
        </p:txBody>
      </p:sp>
      <p:sp>
        <p:nvSpPr>
          <p:cNvPr id="15" name="テキスト ボックス 14">
            <a:extLst>
              <a:ext uri="{FF2B5EF4-FFF2-40B4-BE49-F238E27FC236}">
                <a16:creationId xmlns:a16="http://schemas.microsoft.com/office/drawing/2014/main" id="{9BC1DA0E-6FFF-57E1-B002-2C79256E91DA}"/>
              </a:ext>
            </a:extLst>
          </p:cNvPr>
          <p:cNvSpPr txBox="1"/>
          <p:nvPr/>
        </p:nvSpPr>
        <p:spPr>
          <a:xfrm>
            <a:off x="596324" y="3429000"/>
            <a:ext cx="3347604" cy="523220"/>
          </a:xfrm>
          <a:prstGeom prst="rect">
            <a:avLst/>
          </a:prstGeom>
          <a:noFill/>
        </p:spPr>
        <p:txBody>
          <a:bodyPr wrap="square" lIns="91440" tIns="45720" rIns="91440" bIns="45720" rtlCol="0" anchor="t">
            <a:spAutoFit/>
          </a:bodyPr>
          <a:lstStyle/>
          <a:p>
            <a:r>
              <a:rPr lang="en-US" altLang="ja-JP" sz="2800">
                <a:latin typeface="ＭＳ Ｐゴシック"/>
                <a:ea typeface="ＭＳ Ｐゴシック"/>
              </a:rPr>
              <a:t>【</a:t>
            </a:r>
            <a:r>
              <a:rPr lang="ja-JP" altLang="en-US" sz="2800">
                <a:solidFill>
                  <a:srgbClr val="002060"/>
                </a:solidFill>
                <a:latin typeface="ＭＳ Ｐゴシック"/>
                <a:ea typeface="ＭＳ Ｐゴシック"/>
              </a:rPr>
              <a:t>心理指標</a:t>
            </a:r>
            <a:r>
              <a:rPr lang="en-US" altLang="ja-JP" sz="2800">
                <a:latin typeface="ＭＳ Ｐゴシック"/>
                <a:ea typeface="ＭＳ Ｐゴシック"/>
              </a:rPr>
              <a:t>】</a:t>
            </a:r>
          </a:p>
        </p:txBody>
      </p:sp>
      <p:sp>
        <p:nvSpPr>
          <p:cNvPr id="2" name="テキスト ボックス 1">
            <a:extLst>
              <a:ext uri="{FF2B5EF4-FFF2-40B4-BE49-F238E27FC236}">
                <a16:creationId xmlns:a16="http://schemas.microsoft.com/office/drawing/2014/main" id="{04C09A78-A8C9-8772-8ABC-A25FFDA1960A}"/>
              </a:ext>
            </a:extLst>
          </p:cNvPr>
          <p:cNvSpPr txBox="1"/>
          <p:nvPr/>
        </p:nvSpPr>
        <p:spPr>
          <a:xfrm>
            <a:off x="1913760" y="2498981"/>
            <a:ext cx="6177178" cy="600164"/>
          </a:xfrm>
          <a:prstGeom prst="rect">
            <a:avLst/>
          </a:prstGeom>
          <a:noFill/>
        </p:spPr>
        <p:txBody>
          <a:bodyPr wrap="square" lIns="91440" tIns="45720" rIns="91440" bIns="45720" rtlCol="0" anchor="t">
            <a:spAutoFit/>
          </a:bodyPr>
          <a:lstStyle/>
          <a:p>
            <a:r>
              <a:rPr lang="en-US" altLang="ja-JP" sz="3300" dirty="0" err="1">
                <a:latin typeface="ＭＳ Ｐゴシック"/>
                <a:ea typeface="ＭＳ Ｐゴシック"/>
              </a:rPr>
              <a:t>衝突前後で</a:t>
            </a:r>
            <a:r>
              <a:rPr lang="en-US" altLang="ja-JP" sz="3300" dirty="0" err="1">
                <a:solidFill>
                  <a:srgbClr val="FF0000"/>
                </a:solidFill>
                <a:latin typeface="ＭＳ Ｐゴシック"/>
                <a:ea typeface="ＭＳ Ｐゴシック"/>
              </a:rPr>
              <a:t>対応のある</a:t>
            </a:r>
            <a:r>
              <a:rPr lang="en-US" altLang="ja-JP" sz="3300" i="1" dirty="0" err="1">
                <a:solidFill>
                  <a:srgbClr val="FF0000"/>
                </a:solidFill>
                <a:latin typeface="ＭＳ Ｐゴシック"/>
                <a:ea typeface="ＭＳ Ｐゴシック"/>
              </a:rPr>
              <a:t>t</a:t>
            </a:r>
            <a:r>
              <a:rPr lang="en-US" altLang="ja-JP" sz="3300" i="1" dirty="0">
                <a:solidFill>
                  <a:srgbClr val="FF0000"/>
                </a:solidFill>
                <a:latin typeface="ＭＳ Ｐゴシック"/>
                <a:ea typeface="ＭＳ Ｐゴシック"/>
              </a:rPr>
              <a:t> </a:t>
            </a:r>
            <a:r>
              <a:rPr lang="en-US" altLang="ja-JP" sz="3300" dirty="0" err="1">
                <a:solidFill>
                  <a:srgbClr val="FF0000"/>
                </a:solidFill>
                <a:latin typeface="ＭＳ Ｐゴシック"/>
                <a:ea typeface="ＭＳ Ｐゴシック"/>
              </a:rPr>
              <a:t>検定</a:t>
            </a:r>
            <a:endParaRPr lang="en-US" sz="3300" dirty="0"/>
          </a:p>
        </p:txBody>
      </p:sp>
      <p:sp>
        <p:nvSpPr>
          <p:cNvPr id="3" name="矢印: 上向き折線 2">
            <a:extLst>
              <a:ext uri="{FF2B5EF4-FFF2-40B4-BE49-F238E27FC236}">
                <a16:creationId xmlns:a16="http://schemas.microsoft.com/office/drawing/2014/main" id="{A3F257DD-F774-36BC-97D5-C6FD6AE47956}"/>
              </a:ext>
            </a:extLst>
          </p:cNvPr>
          <p:cNvSpPr/>
          <p:nvPr/>
        </p:nvSpPr>
        <p:spPr>
          <a:xfrm rot="5400000">
            <a:off x="1286333" y="2412110"/>
            <a:ext cx="523218" cy="524705"/>
          </a:xfrm>
          <a:prstGeom prst="bent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55DB311-E4C3-5F32-FF92-CD6A2FB8A92F}"/>
              </a:ext>
            </a:extLst>
          </p:cNvPr>
          <p:cNvSpPr txBox="1"/>
          <p:nvPr/>
        </p:nvSpPr>
        <p:spPr>
          <a:xfrm>
            <a:off x="1810294" y="4718463"/>
            <a:ext cx="7649875" cy="553998"/>
          </a:xfrm>
          <a:prstGeom prst="rect">
            <a:avLst/>
          </a:prstGeom>
          <a:noFill/>
        </p:spPr>
        <p:txBody>
          <a:bodyPr wrap="square" lIns="91440" tIns="45720" rIns="91440" bIns="45720" rtlCol="0" anchor="t">
            <a:spAutoFit/>
          </a:bodyPr>
          <a:lstStyle/>
          <a:p>
            <a:r>
              <a:rPr lang="ja-JP" altLang="en-US" sz="3000" dirty="0">
                <a:latin typeface="Tw Cen MT"/>
                <a:ea typeface="ＭＳ Ｐゴシック"/>
              </a:rPr>
              <a:t>「性別×期間」 </a:t>
            </a:r>
            <a:r>
              <a:rPr lang="ja-JP" altLang="en-US" sz="3000" dirty="0">
                <a:solidFill>
                  <a:srgbClr val="FF0000"/>
                </a:solidFill>
                <a:latin typeface="Tw Cen MT"/>
                <a:ea typeface="ＭＳ Ｐゴシック"/>
              </a:rPr>
              <a:t>2要因混合計画</a:t>
            </a:r>
          </a:p>
        </p:txBody>
      </p:sp>
      <p:sp>
        <p:nvSpPr>
          <p:cNvPr id="7" name="矢印: 上向き折線 6">
            <a:extLst>
              <a:ext uri="{FF2B5EF4-FFF2-40B4-BE49-F238E27FC236}">
                <a16:creationId xmlns:a16="http://schemas.microsoft.com/office/drawing/2014/main" id="{CABBEB9D-2DF3-D14A-C97D-DA4887A11B53}"/>
              </a:ext>
            </a:extLst>
          </p:cNvPr>
          <p:cNvSpPr/>
          <p:nvPr/>
        </p:nvSpPr>
        <p:spPr>
          <a:xfrm rot="5400000">
            <a:off x="1211876" y="4525759"/>
            <a:ext cx="672131" cy="524705"/>
          </a:xfrm>
          <a:prstGeom prst="bent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0F5C6B5-2134-21B1-4FCE-E7B3EF058354}"/>
              </a:ext>
            </a:extLst>
          </p:cNvPr>
          <p:cNvSpPr txBox="1"/>
          <p:nvPr/>
        </p:nvSpPr>
        <p:spPr>
          <a:xfrm>
            <a:off x="596323" y="3918646"/>
            <a:ext cx="4559794" cy="523220"/>
          </a:xfrm>
          <a:prstGeom prst="rect">
            <a:avLst/>
          </a:prstGeom>
          <a:noFill/>
        </p:spPr>
        <p:txBody>
          <a:bodyPr wrap="square" lIns="91440" tIns="45720" rIns="91440" bIns="45720" rtlCol="0" anchor="t">
            <a:spAutoFit/>
          </a:bodyPr>
          <a:lstStyle/>
          <a:p>
            <a:r>
              <a:rPr lang="ja-JP" altLang="en-US" sz="2800" dirty="0">
                <a:latin typeface="Tw Cen MT"/>
                <a:ea typeface="ＭＳ Ｐゴシック"/>
              </a:rPr>
              <a:t>　因子別に</a:t>
            </a:r>
            <a:r>
              <a:rPr lang="ja-JP" altLang="en-US" sz="2800" u="sng" dirty="0">
                <a:latin typeface="Tw Cen MT"/>
                <a:ea typeface="ＭＳ Ｐゴシック"/>
              </a:rPr>
              <a:t>合計点</a:t>
            </a:r>
            <a:r>
              <a:rPr lang="ja-JP" altLang="en-US" sz="2800" dirty="0">
                <a:latin typeface="Tw Cen MT"/>
                <a:ea typeface="ＭＳ Ｐゴシック"/>
              </a:rPr>
              <a:t>を算出</a:t>
            </a:r>
          </a:p>
        </p:txBody>
      </p:sp>
      <p:sp>
        <p:nvSpPr>
          <p:cNvPr id="9" name="矢印: 上向き折線 8">
            <a:extLst>
              <a:ext uri="{FF2B5EF4-FFF2-40B4-BE49-F238E27FC236}">
                <a16:creationId xmlns:a16="http://schemas.microsoft.com/office/drawing/2014/main" id="{FE76060A-2F08-BDB8-9837-7BFD4834663B}"/>
              </a:ext>
            </a:extLst>
          </p:cNvPr>
          <p:cNvSpPr/>
          <p:nvPr/>
        </p:nvSpPr>
        <p:spPr>
          <a:xfrm rot="5400000">
            <a:off x="1134772" y="5193874"/>
            <a:ext cx="826337" cy="524705"/>
          </a:xfrm>
          <a:prstGeom prst="bentUp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BFA7D05-E247-87C1-E5E5-921FB7F903AD}"/>
              </a:ext>
            </a:extLst>
          </p:cNvPr>
          <p:cNvSpPr txBox="1"/>
          <p:nvPr/>
        </p:nvSpPr>
        <p:spPr>
          <a:xfrm>
            <a:off x="1810293" y="5478520"/>
            <a:ext cx="7649875" cy="553998"/>
          </a:xfrm>
          <a:prstGeom prst="rect">
            <a:avLst/>
          </a:prstGeom>
          <a:noFill/>
        </p:spPr>
        <p:txBody>
          <a:bodyPr wrap="square" lIns="91440" tIns="45720" rIns="91440" bIns="45720" rtlCol="0" anchor="t">
            <a:spAutoFit/>
          </a:bodyPr>
          <a:lstStyle/>
          <a:p>
            <a:r>
              <a:rPr lang="ja-JP" altLang="en-US" sz="3000" dirty="0">
                <a:latin typeface="Tw Cen MT"/>
                <a:ea typeface="ＭＳ Ｐゴシック"/>
              </a:rPr>
              <a:t>「免許有無×期間」 </a:t>
            </a:r>
            <a:r>
              <a:rPr lang="ja-JP" altLang="en-US" sz="3000" dirty="0">
                <a:solidFill>
                  <a:srgbClr val="FF0000"/>
                </a:solidFill>
                <a:latin typeface="Tw Cen MT"/>
                <a:ea typeface="ＭＳ Ｐゴシック"/>
              </a:rPr>
              <a:t>2要因混合計画</a:t>
            </a:r>
          </a:p>
        </p:txBody>
      </p:sp>
      <p:sp>
        <p:nvSpPr>
          <p:cNvPr id="11" name="テキスト ボックス 10">
            <a:extLst>
              <a:ext uri="{FF2B5EF4-FFF2-40B4-BE49-F238E27FC236}">
                <a16:creationId xmlns:a16="http://schemas.microsoft.com/office/drawing/2014/main" id="{3DB2B6E5-3FF2-D044-7579-C54457B08BF5}"/>
              </a:ext>
            </a:extLst>
          </p:cNvPr>
          <p:cNvSpPr txBox="1"/>
          <p:nvPr/>
        </p:nvSpPr>
        <p:spPr>
          <a:xfrm>
            <a:off x="831850" y="1756425"/>
            <a:ext cx="9733544" cy="523220"/>
          </a:xfrm>
          <a:prstGeom prst="rect">
            <a:avLst/>
          </a:prstGeom>
          <a:noFill/>
        </p:spPr>
        <p:txBody>
          <a:bodyPr wrap="square" lIns="91440" tIns="45720" rIns="91440" bIns="45720" rtlCol="0" anchor="t">
            <a:spAutoFit/>
          </a:bodyPr>
          <a:lstStyle/>
          <a:p>
            <a:r>
              <a:rPr lang="ja-JP" altLang="en-US" sz="2800" dirty="0">
                <a:latin typeface="ＭＳ Ｐゴシック"/>
                <a:ea typeface="ＭＳ Ｐゴシック"/>
              </a:rPr>
              <a:t>衝突前後（衝突</a:t>
            </a:r>
            <a:r>
              <a:rPr lang="en-US" altLang="ja-JP" sz="2800" dirty="0" err="1">
                <a:latin typeface="ＭＳ Ｐゴシック"/>
                <a:ea typeface="ＭＳ Ｐゴシック"/>
              </a:rPr>
              <a:t>前・衝突後</a:t>
            </a:r>
            <a:r>
              <a:rPr lang="ja-JP" altLang="en-US" sz="2800" dirty="0">
                <a:latin typeface="ＭＳ Ｐゴシック"/>
                <a:ea typeface="ＭＳ Ｐゴシック"/>
              </a:rPr>
              <a:t>）</a:t>
            </a:r>
            <a:r>
              <a:rPr lang="en-US" altLang="ja-JP" sz="2800" dirty="0">
                <a:latin typeface="ＭＳ Ｐゴシック"/>
                <a:ea typeface="ＭＳ Ｐゴシック"/>
              </a:rPr>
              <a:t>の</a:t>
            </a:r>
            <a:r>
              <a:rPr lang="ja-JP" altLang="en-US" sz="2800" u="sng" dirty="0">
                <a:latin typeface="ＭＳ Ｐゴシック"/>
                <a:ea typeface="ＭＳ Ｐゴシック"/>
              </a:rPr>
              <a:t>各</a:t>
            </a:r>
            <a:r>
              <a:rPr lang="en-US" altLang="ja-JP" sz="2800" u="sng" dirty="0">
                <a:latin typeface="ＭＳ Ｐゴシック"/>
                <a:ea typeface="ＭＳ Ｐゴシック"/>
              </a:rPr>
              <a:t>15秒間ずつ</a:t>
            </a:r>
            <a:r>
              <a:rPr lang="en-US" altLang="ja-JP" sz="2800" dirty="0">
                <a:latin typeface="ＭＳ Ｐゴシック"/>
                <a:ea typeface="ＭＳ Ｐゴシック"/>
              </a:rPr>
              <a:t>のデータを使用</a:t>
            </a:r>
          </a:p>
        </p:txBody>
      </p:sp>
    </p:spTree>
    <p:extLst>
      <p:ext uri="{BB962C8B-B14F-4D97-AF65-F5344CB8AC3E}">
        <p14:creationId xmlns:p14="http://schemas.microsoft.com/office/powerpoint/2010/main" val="253820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7" grpId="0" animBg="1"/>
      <p:bldP spid="8" grpId="0"/>
      <p:bldP spid="9"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4B02F-AD18-1063-D29F-655B949A42D0}"/>
              </a:ext>
            </a:extLst>
          </p:cNvPr>
          <p:cNvSpPr>
            <a:spLocks noGrp="1"/>
          </p:cNvSpPr>
          <p:nvPr>
            <p:ph type="title"/>
          </p:nvPr>
        </p:nvSpPr>
        <p:spPr>
          <a:xfrm>
            <a:off x="139936" y="165958"/>
            <a:ext cx="4502401" cy="713946"/>
          </a:xfrm>
        </p:spPr>
        <p:txBody>
          <a:bodyPr>
            <a:normAutofit fontScale="90000"/>
          </a:bodyPr>
          <a:lstStyle/>
          <a:p>
            <a:pPr algn="l"/>
            <a:r>
              <a:rPr kumimoji="1" lang="ja-JP" altLang="en-US"/>
              <a:t>結果</a:t>
            </a:r>
            <a:r>
              <a:rPr lang="ja-JP" altLang="en-US"/>
              <a:t>≪</a:t>
            </a:r>
            <a:r>
              <a:rPr kumimoji="1" lang="ja-JP" altLang="en-US"/>
              <a:t>生理指標 </a:t>
            </a:r>
            <a:r>
              <a:rPr kumimoji="1" lang="en-US" altLang="ja-JP">
                <a:latin typeface="Century" panose="02040604050505020304" pitchFamily="18" charset="0"/>
              </a:rPr>
              <a:t>SC</a:t>
            </a:r>
            <a:r>
              <a:rPr lang="ja-JP" altLang="en-US">
                <a:latin typeface="Century" panose="02040604050505020304" pitchFamily="18" charset="0"/>
              </a:rPr>
              <a:t>≫</a:t>
            </a:r>
            <a:endParaRPr kumimoji="1" lang="ja-JP" altLang="en-US"/>
          </a:p>
        </p:txBody>
      </p:sp>
      <p:sp>
        <p:nvSpPr>
          <p:cNvPr id="3" name="テキスト ボックス 2">
            <a:extLst>
              <a:ext uri="{FF2B5EF4-FFF2-40B4-BE49-F238E27FC236}">
                <a16:creationId xmlns:a16="http://schemas.microsoft.com/office/drawing/2014/main" id="{D5FC79F2-29D2-B291-B024-141856851252}"/>
              </a:ext>
            </a:extLst>
          </p:cNvPr>
          <p:cNvSpPr txBox="1"/>
          <p:nvPr/>
        </p:nvSpPr>
        <p:spPr>
          <a:xfrm>
            <a:off x="772358" y="5487740"/>
            <a:ext cx="5125422" cy="400110"/>
          </a:xfrm>
          <a:prstGeom prst="rect">
            <a:avLst/>
          </a:prstGeom>
          <a:noFill/>
        </p:spPr>
        <p:txBody>
          <a:bodyPr wrap="square" rtlCol="0">
            <a:spAutoFit/>
          </a:bodyPr>
          <a:lstStyle/>
          <a:p>
            <a:r>
              <a:rPr kumimoji="1" lang="ja-JP" altLang="en-US" sz="2000" dirty="0"/>
              <a:t>図</a:t>
            </a:r>
            <a:r>
              <a:rPr kumimoji="1" lang="en-US" altLang="ja-JP" sz="2000" dirty="0"/>
              <a:t>2</a:t>
            </a:r>
            <a:r>
              <a:rPr kumimoji="1" lang="ja-JP" altLang="en-US" sz="2000" dirty="0"/>
              <a:t>　衝突前後における試行回数別</a:t>
            </a:r>
            <a:r>
              <a:rPr kumimoji="1" lang="en-US" altLang="ja-JP" sz="2000" dirty="0">
                <a:latin typeface="Century" panose="02040604050505020304" pitchFamily="18" charset="0"/>
              </a:rPr>
              <a:t>SC</a:t>
            </a:r>
            <a:r>
              <a:rPr kumimoji="1" lang="ja-JP" altLang="en-US" sz="2000" dirty="0"/>
              <a:t>変化量</a:t>
            </a:r>
          </a:p>
        </p:txBody>
      </p:sp>
      <p:sp>
        <p:nvSpPr>
          <p:cNvPr id="4" name="テキスト ボックス 3">
            <a:extLst>
              <a:ext uri="{FF2B5EF4-FFF2-40B4-BE49-F238E27FC236}">
                <a16:creationId xmlns:a16="http://schemas.microsoft.com/office/drawing/2014/main" id="{2C255575-8594-8A85-9296-061C69B879B9}"/>
              </a:ext>
            </a:extLst>
          </p:cNvPr>
          <p:cNvSpPr txBox="1"/>
          <p:nvPr/>
        </p:nvSpPr>
        <p:spPr>
          <a:xfrm>
            <a:off x="6589063" y="2815800"/>
            <a:ext cx="5397502" cy="369332"/>
          </a:xfrm>
          <a:prstGeom prst="rect">
            <a:avLst/>
          </a:prstGeom>
          <a:noFill/>
        </p:spPr>
        <p:txBody>
          <a:bodyPr wrap="square" lIns="91440" tIns="45720" rIns="91440" bIns="45720" rtlCol="0" anchor="t">
            <a:spAutoFit/>
          </a:bodyPr>
          <a:lstStyle/>
          <a:p>
            <a:r>
              <a:rPr kumimoji="1" lang="ja-JP" altLang="en-US" dirty="0">
                <a:ea typeface="ＭＳ Ｐゴシック"/>
              </a:rPr>
              <a:t>各試行の平均値を算出し</a:t>
            </a:r>
            <a:r>
              <a:rPr kumimoji="1" lang="en-US" altLang="ja-JP" dirty="0">
                <a:ea typeface="ＭＳ Ｐゴシック"/>
              </a:rPr>
              <a:t>, </a:t>
            </a:r>
            <a:r>
              <a:rPr kumimoji="1" lang="ja-JP" altLang="en-US" dirty="0">
                <a:ea typeface="ＭＳ Ｐゴシック"/>
              </a:rPr>
              <a:t>分析した結果</a:t>
            </a:r>
            <a:r>
              <a:rPr kumimoji="1" lang="en-US" altLang="ja-JP" dirty="0">
                <a:ea typeface="ＭＳ Ｐゴシック"/>
              </a:rPr>
              <a:t>…</a:t>
            </a:r>
            <a:endParaRPr kumimoji="1" lang="en-US" altLang="ja-JP" dirty="0">
              <a:latin typeface="ＭＳ Ｐゴシック"/>
              <a:ea typeface="ＭＳ Ｐゴシック"/>
            </a:endParaRPr>
          </a:p>
        </p:txBody>
      </p:sp>
      <p:sp>
        <p:nvSpPr>
          <p:cNvPr id="5" name="テキスト ボックス 4">
            <a:extLst>
              <a:ext uri="{FF2B5EF4-FFF2-40B4-BE49-F238E27FC236}">
                <a16:creationId xmlns:a16="http://schemas.microsoft.com/office/drawing/2014/main" id="{7F757CA1-B384-ABCC-92BF-DA9CDF45E94A}"/>
              </a:ext>
            </a:extLst>
          </p:cNvPr>
          <p:cNvSpPr txBox="1"/>
          <p:nvPr/>
        </p:nvSpPr>
        <p:spPr>
          <a:xfrm>
            <a:off x="6596063" y="4587802"/>
            <a:ext cx="4601020" cy="369332"/>
          </a:xfrm>
          <a:prstGeom prst="rect">
            <a:avLst/>
          </a:prstGeom>
          <a:noFill/>
        </p:spPr>
        <p:txBody>
          <a:bodyPr wrap="square" lIns="91440" tIns="45720" rIns="91440" bIns="45720" rtlCol="0" anchor="t">
            <a:spAutoFit/>
          </a:bodyPr>
          <a:lstStyle/>
          <a:p>
            <a:r>
              <a:rPr kumimoji="1" lang="ja-JP" altLang="en-US" dirty="0">
                <a:ea typeface="ＭＳ Ｐゴシック"/>
              </a:rPr>
              <a:t>1試行目の衝突前後を分析した結果</a:t>
            </a:r>
            <a:r>
              <a:rPr kumimoji="1" lang="en-US" altLang="ja-JP" dirty="0">
                <a:ea typeface="ＭＳ Ｐゴシック"/>
              </a:rPr>
              <a:t>…</a:t>
            </a:r>
            <a:endParaRPr kumimoji="1" lang="en-US" altLang="ja-JP" sz="800" dirty="0"/>
          </a:p>
        </p:txBody>
      </p:sp>
      <p:sp>
        <p:nvSpPr>
          <p:cNvPr id="6" name="テキスト ボックス 5">
            <a:extLst>
              <a:ext uri="{FF2B5EF4-FFF2-40B4-BE49-F238E27FC236}">
                <a16:creationId xmlns:a16="http://schemas.microsoft.com/office/drawing/2014/main" id="{F7B241E6-D1FD-CE1D-2EC4-93E78C0A6662}"/>
              </a:ext>
            </a:extLst>
          </p:cNvPr>
          <p:cNvSpPr txBox="1"/>
          <p:nvPr/>
        </p:nvSpPr>
        <p:spPr>
          <a:xfrm>
            <a:off x="6519581" y="1371511"/>
            <a:ext cx="5773817" cy="369332"/>
          </a:xfrm>
          <a:prstGeom prst="rect">
            <a:avLst/>
          </a:prstGeom>
          <a:noFill/>
        </p:spPr>
        <p:txBody>
          <a:bodyPr wrap="square" lIns="91440" tIns="45720" rIns="91440" bIns="45720" rtlCol="0" anchor="t">
            <a:spAutoFit/>
          </a:bodyPr>
          <a:lstStyle/>
          <a:p>
            <a:r>
              <a:rPr kumimoji="1" lang="ja-JP" altLang="en-US">
                <a:ea typeface="ＭＳ Ｐゴシック"/>
              </a:rPr>
              <a:t>・衝突前より</a:t>
            </a:r>
            <a:r>
              <a:rPr kumimoji="1" lang="en-US" altLang="ja-JP">
                <a:ea typeface="ＭＳ Ｐゴシック"/>
              </a:rPr>
              <a:t>, </a:t>
            </a:r>
            <a:r>
              <a:rPr kumimoji="1" lang="ja-JP" altLang="en-US">
                <a:ea typeface="ＭＳ Ｐゴシック"/>
              </a:rPr>
              <a:t>衝突後の方が発汗量が多いと見て取れる</a:t>
            </a:r>
            <a:endParaRPr kumimoji="1" lang="en-US" altLang="ja-JP">
              <a:ea typeface="ＭＳ Ｐゴシック"/>
            </a:endParaRPr>
          </a:p>
        </p:txBody>
      </p:sp>
      <p:sp>
        <p:nvSpPr>
          <p:cNvPr id="15" name="楕円 14">
            <a:extLst>
              <a:ext uri="{FF2B5EF4-FFF2-40B4-BE49-F238E27FC236}">
                <a16:creationId xmlns:a16="http://schemas.microsoft.com/office/drawing/2014/main" id="{3E0B6803-DF1B-E7D7-1627-D7E30A906DD1}"/>
              </a:ext>
            </a:extLst>
          </p:cNvPr>
          <p:cNvSpPr/>
          <p:nvPr/>
        </p:nvSpPr>
        <p:spPr>
          <a:xfrm>
            <a:off x="1084793" y="1405467"/>
            <a:ext cx="752474" cy="1312334"/>
          </a:xfrm>
          <a:prstGeom prst="ellipse">
            <a:avLst/>
          </a:prstGeom>
          <a:noFill/>
          <a:ln w="38100">
            <a:solidFill>
              <a:schemeClr val="accent5">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b="1">
              <a:solidFill>
                <a:srgbClr val="00B050"/>
              </a:solidFill>
            </a:endParaRPr>
          </a:p>
        </p:txBody>
      </p:sp>
      <p:sp>
        <p:nvSpPr>
          <p:cNvPr id="7" name="テキスト ボックス 6">
            <a:extLst>
              <a:ext uri="{FF2B5EF4-FFF2-40B4-BE49-F238E27FC236}">
                <a16:creationId xmlns:a16="http://schemas.microsoft.com/office/drawing/2014/main" id="{7BE49BBC-5239-EDC2-526D-406A9AAA662B}"/>
              </a:ext>
            </a:extLst>
          </p:cNvPr>
          <p:cNvSpPr txBox="1"/>
          <p:nvPr/>
        </p:nvSpPr>
        <p:spPr>
          <a:xfrm>
            <a:off x="6589063" y="3241369"/>
            <a:ext cx="5397502" cy="738664"/>
          </a:xfrm>
          <a:prstGeom prst="rect">
            <a:avLst/>
          </a:prstGeom>
          <a:noFill/>
        </p:spPr>
        <p:txBody>
          <a:bodyPr wrap="square" lIns="91440" tIns="45720" rIns="91440" bIns="45720" rtlCol="0" anchor="t">
            <a:spAutoFit/>
          </a:bodyPr>
          <a:lstStyle/>
          <a:p>
            <a:r>
              <a:rPr kumimoji="1" lang="ja-JP" altLang="en-US" dirty="0"/>
              <a:t>衝突前後の</a:t>
            </a:r>
            <a:r>
              <a:rPr kumimoji="1" lang="en-US" altLang="ja-JP" dirty="0"/>
              <a:t>SC</a:t>
            </a:r>
            <a:r>
              <a:rPr kumimoji="1" lang="ja-JP" altLang="en-US" dirty="0"/>
              <a:t>変化量は</a:t>
            </a:r>
            <a:r>
              <a:rPr kumimoji="1" lang="en-US" altLang="ja-JP" dirty="0"/>
              <a:t>, 5%</a:t>
            </a:r>
            <a:r>
              <a:rPr kumimoji="1" lang="ja-JP" altLang="en-US" dirty="0"/>
              <a:t>水準で有意に</a:t>
            </a:r>
            <a:r>
              <a:rPr kumimoji="1" lang="ja-JP" altLang="en-US" sz="2100" u="sng" dirty="0">
                <a:solidFill>
                  <a:srgbClr val="FF0000"/>
                </a:solidFill>
              </a:rPr>
              <a:t>衝突後</a:t>
            </a:r>
            <a:r>
              <a:rPr kumimoji="1" lang="ja-JP" altLang="en-US" sz="2100" dirty="0">
                <a:solidFill>
                  <a:srgbClr val="FF0000"/>
                </a:solidFill>
              </a:rPr>
              <a:t>の発汗量が多かった</a:t>
            </a:r>
            <a:r>
              <a:rPr kumimoji="1" lang="ja-JP" altLang="en-US" dirty="0">
                <a:solidFill>
                  <a:srgbClr val="002060"/>
                </a:solidFill>
              </a:rPr>
              <a:t>（</a:t>
            </a:r>
            <a:r>
              <a:rPr lang="en-US" altLang="ja-JP" i="1" dirty="0">
                <a:solidFill>
                  <a:srgbClr val="002060"/>
                </a:solidFill>
                <a:effectLst/>
                <a:latin typeface="Century"/>
                <a:ea typeface="ＭＳ Ｐゴシック"/>
                <a:cs typeface="Times New Roman"/>
              </a:rPr>
              <a:t> </a:t>
            </a:r>
            <a:r>
              <a:rPr lang="en-US" altLang="ja-JP" i="1" dirty="0">
                <a:effectLst/>
                <a:latin typeface="Century"/>
                <a:ea typeface="ＭＳ Ｐゴシック"/>
                <a:cs typeface="Times New Roman"/>
              </a:rPr>
              <a:t>t</a:t>
            </a:r>
            <a:r>
              <a:rPr lang="en-US" altLang="ja-JP" dirty="0">
                <a:effectLst/>
                <a:latin typeface="ＭＳ Ｐゴシック"/>
                <a:ea typeface="ＭＳ Ｐゴシック"/>
                <a:cs typeface="Times New Roman"/>
              </a:rPr>
              <a:t> (10) = 2.38, </a:t>
            </a:r>
            <a:r>
              <a:rPr lang="en-US" altLang="ja-JP" i="1" dirty="0">
                <a:effectLst/>
                <a:latin typeface="Century"/>
                <a:ea typeface="ＭＳ Ｐゴシック"/>
                <a:cs typeface="Times New Roman"/>
              </a:rPr>
              <a:t>p</a:t>
            </a:r>
            <a:r>
              <a:rPr lang="en-US" altLang="ja-JP" dirty="0">
                <a:effectLst/>
                <a:latin typeface="ＭＳ Ｐゴシック"/>
                <a:ea typeface="ＭＳ Ｐゴシック"/>
                <a:cs typeface="Times New Roman"/>
              </a:rPr>
              <a:t> &lt;.05 </a:t>
            </a:r>
            <a:r>
              <a:rPr kumimoji="1" lang="ja-JP" altLang="en-US" dirty="0">
                <a:solidFill>
                  <a:srgbClr val="002060"/>
                </a:solidFill>
              </a:rPr>
              <a:t>）</a:t>
            </a:r>
            <a:r>
              <a:rPr kumimoji="1" lang="ja-JP" altLang="en-US" dirty="0"/>
              <a:t>。</a:t>
            </a:r>
            <a:endParaRPr kumimoji="1" lang="en-US" altLang="ja-JP" dirty="0"/>
          </a:p>
        </p:txBody>
      </p:sp>
      <p:sp>
        <p:nvSpPr>
          <p:cNvPr id="8" name="テキスト ボックス 7">
            <a:extLst>
              <a:ext uri="{FF2B5EF4-FFF2-40B4-BE49-F238E27FC236}">
                <a16:creationId xmlns:a16="http://schemas.microsoft.com/office/drawing/2014/main" id="{FFFE83BF-2F7F-F129-5B45-02CE87B6F3A9}"/>
              </a:ext>
            </a:extLst>
          </p:cNvPr>
          <p:cNvSpPr txBox="1"/>
          <p:nvPr/>
        </p:nvSpPr>
        <p:spPr>
          <a:xfrm>
            <a:off x="6519581" y="2491454"/>
            <a:ext cx="1589849" cy="369332"/>
          </a:xfrm>
          <a:prstGeom prst="rect">
            <a:avLst/>
          </a:prstGeom>
          <a:noFill/>
        </p:spPr>
        <p:txBody>
          <a:bodyPr wrap="square" lIns="91440" tIns="45720" rIns="91440" bIns="45720" rtlCol="0" anchor="t">
            <a:spAutoFit/>
          </a:bodyPr>
          <a:lstStyle/>
          <a:p>
            <a:r>
              <a:rPr kumimoji="1" lang="en-US" altLang="ja-JP"/>
              <a:t>【</a:t>
            </a:r>
            <a:r>
              <a:rPr kumimoji="1" lang="ja-JP" altLang="en-US"/>
              <a:t>衝突前後</a:t>
            </a:r>
            <a:r>
              <a:rPr kumimoji="1" lang="en-US" altLang="ja-JP"/>
              <a:t>】</a:t>
            </a:r>
          </a:p>
        </p:txBody>
      </p:sp>
      <p:sp>
        <p:nvSpPr>
          <p:cNvPr id="9" name="テキスト ボックス 8">
            <a:extLst>
              <a:ext uri="{FF2B5EF4-FFF2-40B4-BE49-F238E27FC236}">
                <a16:creationId xmlns:a16="http://schemas.microsoft.com/office/drawing/2014/main" id="{E4439DA5-6A09-1EDC-FA2E-078155525D00}"/>
              </a:ext>
            </a:extLst>
          </p:cNvPr>
          <p:cNvSpPr txBox="1"/>
          <p:nvPr/>
        </p:nvSpPr>
        <p:spPr>
          <a:xfrm>
            <a:off x="6519581" y="4249248"/>
            <a:ext cx="3092601" cy="369332"/>
          </a:xfrm>
          <a:prstGeom prst="rect">
            <a:avLst/>
          </a:prstGeom>
          <a:noFill/>
        </p:spPr>
        <p:txBody>
          <a:bodyPr wrap="square" lIns="91440" tIns="45720" rIns="91440" bIns="45720" rtlCol="0" anchor="t">
            <a:spAutoFit/>
          </a:bodyPr>
          <a:lstStyle/>
          <a:p>
            <a:r>
              <a:rPr kumimoji="1" lang="en-US" altLang="ja-JP"/>
              <a:t>【1</a:t>
            </a:r>
            <a:r>
              <a:rPr kumimoji="1" lang="ja-JP" altLang="en-US"/>
              <a:t>試行目の衝突前後</a:t>
            </a:r>
            <a:r>
              <a:rPr kumimoji="1" lang="en-US" altLang="ja-JP"/>
              <a:t>】</a:t>
            </a:r>
          </a:p>
        </p:txBody>
      </p:sp>
      <p:sp>
        <p:nvSpPr>
          <p:cNvPr id="10" name="テキスト ボックス 9">
            <a:extLst>
              <a:ext uri="{FF2B5EF4-FFF2-40B4-BE49-F238E27FC236}">
                <a16:creationId xmlns:a16="http://schemas.microsoft.com/office/drawing/2014/main" id="{B7AF341C-F0AD-88B2-85D5-41DCD369E917}"/>
              </a:ext>
            </a:extLst>
          </p:cNvPr>
          <p:cNvSpPr txBox="1"/>
          <p:nvPr/>
        </p:nvSpPr>
        <p:spPr>
          <a:xfrm>
            <a:off x="6589063" y="5024824"/>
            <a:ext cx="5528500" cy="738664"/>
          </a:xfrm>
          <a:prstGeom prst="rect">
            <a:avLst/>
          </a:prstGeom>
          <a:noFill/>
        </p:spPr>
        <p:txBody>
          <a:bodyPr wrap="square" lIns="91440" tIns="45720" rIns="91440" bIns="45720" rtlCol="0" anchor="t">
            <a:spAutoFit/>
          </a:bodyPr>
          <a:lstStyle/>
          <a:p>
            <a:r>
              <a:rPr lang="en-US" altLang="ja-JP" sz="1800" dirty="0">
                <a:effectLst/>
                <a:latin typeface="ＭＳ Ｐゴシック"/>
                <a:ea typeface="ＭＳ Ｐゴシック"/>
                <a:cs typeface="Times New Roman"/>
              </a:rPr>
              <a:t>1</a:t>
            </a:r>
            <a:r>
              <a:rPr lang="ja-JP" altLang="ja-JP" sz="1800" dirty="0">
                <a:effectLst/>
                <a:latin typeface="ＭＳ Ｐゴシック"/>
                <a:ea typeface="ＭＳ Ｐゴシック"/>
                <a:cs typeface="Times New Roman"/>
              </a:rPr>
              <a:t>試行目</a:t>
            </a:r>
            <a:r>
              <a:rPr lang="ja-JP" altLang="en-US" dirty="0">
                <a:latin typeface="ＭＳ Ｐゴシック"/>
                <a:ea typeface="ＭＳ Ｐゴシック"/>
                <a:cs typeface="Times New Roman"/>
              </a:rPr>
              <a:t>における</a:t>
            </a:r>
            <a:r>
              <a:rPr lang="ja-JP" altLang="en-US" sz="1800" dirty="0">
                <a:effectLst/>
                <a:latin typeface="ＭＳ Ｐゴシック"/>
                <a:ea typeface="ＭＳ Ｐゴシック"/>
                <a:cs typeface="Times New Roman"/>
              </a:rPr>
              <a:t>衝突前後の</a:t>
            </a:r>
            <a:r>
              <a:rPr lang="en-US" altLang="ja-JP" sz="1800" dirty="0">
                <a:effectLst/>
                <a:latin typeface="ＭＳ Ｐゴシック"/>
                <a:ea typeface="ＭＳ Ｐゴシック"/>
                <a:cs typeface="Times New Roman"/>
              </a:rPr>
              <a:t>SC</a:t>
            </a:r>
            <a:r>
              <a:rPr lang="ja-JP" altLang="en-US" sz="1800" dirty="0">
                <a:effectLst/>
                <a:latin typeface="ＭＳ Ｐゴシック"/>
                <a:ea typeface="ＭＳ Ｐゴシック"/>
                <a:cs typeface="Times New Roman"/>
              </a:rPr>
              <a:t>変化量</a:t>
            </a:r>
            <a:r>
              <a:rPr lang="ja-JP" altLang="en-US" dirty="0">
                <a:latin typeface="ＭＳ Ｐゴシック"/>
                <a:ea typeface="ＭＳ Ｐゴシック"/>
                <a:cs typeface="Times New Roman"/>
              </a:rPr>
              <a:t>は</a:t>
            </a:r>
            <a:r>
              <a:rPr lang="en-US" altLang="ja-JP" dirty="0">
                <a:latin typeface="ＭＳ Ｐゴシック"/>
                <a:ea typeface="ＭＳ Ｐゴシック"/>
                <a:cs typeface="Times New Roman"/>
              </a:rPr>
              <a:t>,</a:t>
            </a:r>
            <a:r>
              <a:rPr lang="en-US" altLang="ja-JP" sz="1800" dirty="0">
                <a:effectLst/>
                <a:latin typeface="ＭＳ Ｐゴシック"/>
                <a:ea typeface="ＭＳ Ｐゴシック"/>
                <a:cs typeface="Times New Roman"/>
              </a:rPr>
              <a:t> </a:t>
            </a:r>
            <a:r>
              <a:rPr lang="ja-JP" altLang="ja-JP" sz="2100" u="sng" dirty="0">
                <a:solidFill>
                  <a:srgbClr val="0070C0"/>
                </a:solidFill>
                <a:effectLst/>
                <a:latin typeface="ＭＳ Ｐゴシック"/>
                <a:ea typeface="ＭＳ Ｐゴシック"/>
                <a:cs typeface="Times New Roman"/>
              </a:rPr>
              <a:t>衝突後</a:t>
            </a:r>
            <a:r>
              <a:rPr lang="ja-JP" altLang="ja-JP" sz="2100" dirty="0">
                <a:solidFill>
                  <a:srgbClr val="0070C0"/>
                </a:solidFill>
                <a:effectLst/>
                <a:latin typeface="ＭＳ Ｐゴシック"/>
                <a:ea typeface="ＭＳ Ｐゴシック"/>
                <a:cs typeface="Times New Roman"/>
              </a:rPr>
              <a:t>の発汗量が</a:t>
            </a:r>
            <a:r>
              <a:rPr lang="ja-JP" altLang="en-US" sz="2100" dirty="0">
                <a:solidFill>
                  <a:srgbClr val="0070C0"/>
                </a:solidFill>
                <a:effectLst/>
                <a:latin typeface="ＭＳ Ｐゴシック"/>
                <a:ea typeface="ＭＳ Ｐゴシック"/>
                <a:cs typeface="Times New Roman"/>
              </a:rPr>
              <a:t>多い傾向</a:t>
            </a:r>
            <a:r>
              <a:rPr lang="ja-JP" altLang="en-US" dirty="0">
                <a:latin typeface="ＭＳ Ｐゴシック"/>
                <a:ea typeface="ＭＳ Ｐゴシック"/>
                <a:cs typeface="Times New Roman"/>
              </a:rPr>
              <a:t>であ</a:t>
            </a:r>
            <a:r>
              <a:rPr lang="ja-JP" altLang="en-US" sz="1800" dirty="0">
                <a:effectLst/>
                <a:latin typeface="ＭＳ Ｐゴシック"/>
                <a:ea typeface="ＭＳ Ｐゴシック"/>
                <a:cs typeface="Times New Roman"/>
              </a:rPr>
              <a:t>った</a:t>
            </a:r>
            <a:r>
              <a:rPr lang="ja-JP" altLang="en-US" dirty="0">
                <a:effectLst/>
                <a:latin typeface="ＭＳ Ｐゴシック"/>
                <a:ea typeface="ＭＳ Ｐゴシック"/>
                <a:cs typeface="Times New Roman"/>
              </a:rPr>
              <a:t>（</a:t>
            </a:r>
            <a:r>
              <a:rPr lang="en-US" altLang="ja-JP" i="1" dirty="0">
                <a:effectLst/>
                <a:latin typeface="Century"/>
                <a:ea typeface="ＭＳ Ｐゴシック"/>
                <a:cs typeface="Times New Roman"/>
              </a:rPr>
              <a:t> t</a:t>
            </a:r>
            <a:r>
              <a:rPr lang="en-US" altLang="ja-JP" dirty="0">
                <a:effectLst/>
                <a:latin typeface="ＭＳ Ｐゴシック"/>
                <a:ea typeface="ＭＳ Ｐゴシック"/>
                <a:cs typeface="Times New Roman"/>
              </a:rPr>
              <a:t> (10) = 2.01, </a:t>
            </a:r>
            <a:r>
              <a:rPr lang="en-US" altLang="ja-JP" i="1" dirty="0">
                <a:effectLst/>
                <a:latin typeface="Century"/>
                <a:ea typeface="ＭＳ Ｐゴシック"/>
                <a:cs typeface="Times New Roman"/>
              </a:rPr>
              <a:t>p</a:t>
            </a:r>
            <a:r>
              <a:rPr lang="en-US" altLang="ja-JP" dirty="0">
                <a:effectLst/>
                <a:latin typeface="ＭＳ Ｐゴシック"/>
                <a:ea typeface="ＭＳ Ｐゴシック"/>
                <a:cs typeface="Times New Roman"/>
              </a:rPr>
              <a:t> &lt;.10 </a:t>
            </a:r>
            <a:r>
              <a:rPr lang="ja-JP" altLang="en-US" dirty="0">
                <a:effectLst/>
                <a:latin typeface="ＭＳ Ｐゴシック"/>
                <a:ea typeface="ＭＳ Ｐゴシック"/>
                <a:cs typeface="Times New Roman"/>
              </a:rPr>
              <a:t>）</a:t>
            </a:r>
            <a:r>
              <a:rPr lang="ja-JP" altLang="en-US" sz="1800" dirty="0">
                <a:effectLst/>
                <a:latin typeface="ＭＳ Ｐゴシック"/>
                <a:ea typeface="ＭＳ Ｐゴシック"/>
                <a:cs typeface="Times New Roman"/>
              </a:rPr>
              <a:t>。</a:t>
            </a:r>
            <a:endParaRPr kumimoji="1" lang="en-US" altLang="ja-JP" dirty="0">
              <a:latin typeface="ＭＳ Ｐゴシック"/>
              <a:ea typeface="ＭＳ Ｐゴシック"/>
              <a:cs typeface="Times New Roman"/>
            </a:endParaRPr>
          </a:p>
        </p:txBody>
      </p:sp>
      <p:sp>
        <p:nvSpPr>
          <p:cNvPr id="12" name="テキスト ボックス 11">
            <a:extLst>
              <a:ext uri="{FF2B5EF4-FFF2-40B4-BE49-F238E27FC236}">
                <a16:creationId xmlns:a16="http://schemas.microsoft.com/office/drawing/2014/main" id="{8C9D4F44-82FE-9782-B05F-66850A8F58DB}"/>
              </a:ext>
            </a:extLst>
          </p:cNvPr>
          <p:cNvSpPr txBox="1"/>
          <p:nvPr/>
        </p:nvSpPr>
        <p:spPr>
          <a:xfrm>
            <a:off x="6519581" y="1050684"/>
            <a:ext cx="1589849" cy="369332"/>
          </a:xfrm>
          <a:prstGeom prst="rect">
            <a:avLst/>
          </a:prstGeom>
          <a:noFill/>
        </p:spPr>
        <p:txBody>
          <a:bodyPr wrap="square" lIns="91440" tIns="45720" rIns="91440" bIns="45720" rtlCol="0" anchor="t">
            <a:spAutoFit/>
          </a:bodyPr>
          <a:lstStyle/>
          <a:p>
            <a:r>
              <a:rPr kumimoji="1" lang="en-US" altLang="ja-JP"/>
              <a:t>【</a:t>
            </a:r>
            <a:r>
              <a:rPr kumimoji="1" lang="ja-JP" altLang="en-US"/>
              <a:t>結果</a:t>
            </a:r>
            <a:r>
              <a:rPr kumimoji="1" lang="en-US" altLang="ja-JP"/>
              <a:t>】</a:t>
            </a:r>
          </a:p>
        </p:txBody>
      </p:sp>
      <p:sp>
        <p:nvSpPr>
          <p:cNvPr id="11" name="テキスト ボックス 10">
            <a:extLst>
              <a:ext uri="{FF2B5EF4-FFF2-40B4-BE49-F238E27FC236}">
                <a16:creationId xmlns:a16="http://schemas.microsoft.com/office/drawing/2014/main" id="{0F24F070-56BC-E5C2-ABAE-C89AFFBFC9A8}"/>
              </a:ext>
            </a:extLst>
          </p:cNvPr>
          <p:cNvSpPr txBox="1"/>
          <p:nvPr/>
        </p:nvSpPr>
        <p:spPr>
          <a:xfrm>
            <a:off x="6519580" y="1689351"/>
            <a:ext cx="5773817" cy="646331"/>
          </a:xfrm>
          <a:prstGeom prst="rect">
            <a:avLst/>
          </a:prstGeom>
          <a:noFill/>
        </p:spPr>
        <p:txBody>
          <a:bodyPr wrap="square" lIns="91440" tIns="45720" rIns="91440" bIns="45720" rtlCol="0" anchor="t">
            <a:spAutoFit/>
          </a:bodyPr>
          <a:lstStyle/>
          <a:p>
            <a:r>
              <a:rPr kumimoji="1" lang="ja-JP" altLang="en-US" dirty="0">
                <a:ea typeface="ＭＳ Ｐゴシック"/>
              </a:rPr>
              <a:t>・</a:t>
            </a:r>
            <a:r>
              <a:rPr kumimoji="1" lang="en-US" altLang="ja-JP" u="sng" dirty="0">
                <a:solidFill>
                  <a:srgbClr val="002060"/>
                </a:solidFill>
                <a:ea typeface="ＭＳ Ｐゴシック"/>
              </a:rPr>
              <a:t>1</a:t>
            </a:r>
            <a:r>
              <a:rPr kumimoji="1" lang="ja-JP" altLang="en-US" u="sng" dirty="0">
                <a:solidFill>
                  <a:srgbClr val="002060"/>
                </a:solidFill>
                <a:ea typeface="ＭＳ Ｐゴシック"/>
              </a:rPr>
              <a:t>試行目以外</a:t>
            </a:r>
            <a:r>
              <a:rPr kumimoji="1" lang="en-US" altLang="ja-JP" dirty="0">
                <a:ea typeface="ＭＳ Ｐゴシック"/>
              </a:rPr>
              <a:t>,</a:t>
            </a:r>
            <a:r>
              <a:rPr kumimoji="1" lang="ja-JP" altLang="en-US" dirty="0">
                <a:ea typeface="ＭＳ Ｐゴシック"/>
              </a:rPr>
              <a:t> 衝突前後であまり変化が見て取れない</a:t>
            </a:r>
            <a:endParaRPr kumimoji="1" lang="en-US" altLang="ja-JP" dirty="0">
              <a:ea typeface="ＭＳ Ｐゴシック"/>
            </a:endParaRPr>
          </a:p>
          <a:p>
            <a:r>
              <a:rPr kumimoji="1" lang="ja-JP" altLang="en-US" dirty="0">
                <a:ea typeface="ＭＳ Ｐゴシック"/>
              </a:rPr>
              <a:t>　→実験刺激への慣れ？（1試行目を検討）</a:t>
            </a:r>
            <a:endParaRPr kumimoji="1" lang="en-US" altLang="ja-JP" dirty="0"/>
          </a:p>
        </p:txBody>
      </p:sp>
      <p:sp>
        <p:nvSpPr>
          <p:cNvPr id="16" name="楕円 15">
            <a:extLst>
              <a:ext uri="{FF2B5EF4-FFF2-40B4-BE49-F238E27FC236}">
                <a16:creationId xmlns:a16="http://schemas.microsoft.com/office/drawing/2014/main" id="{32D9166D-23E4-6B83-3B14-B65CE4D24FD2}"/>
              </a:ext>
            </a:extLst>
          </p:cNvPr>
          <p:cNvSpPr/>
          <p:nvPr/>
        </p:nvSpPr>
        <p:spPr>
          <a:xfrm>
            <a:off x="994917" y="1585246"/>
            <a:ext cx="1038982" cy="3439577"/>
          </a:xfrm>
          <a:prstGeom prst="ellipse">
            <a:avLst/>
          </a:prstGeom>
          <a:noFill/>
          <a:ln w="5715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b="1"/>
          </a:p>
        </p:txBody>
      </p:sp>
      <p:pic>
        <p:nvPicPr>
          <p:cNvPr id="17" name="図 16">
            <a:extLst>
              <a:ext uri="{FF2B5EF4-FFF2-40B4-BE49-F238E27FC236}">
                <a16:creationId xmlns:a16="http://schemas.microsoft.com/office/drawing/2014/main" id="{E3929ADF-A407-12E7-D3C4-671F84B92419}"/>
              </a:ext>
            </a:extLst>
          </p:cNvPr>
          <p:cNvPicPr>
            <a:picLocks noChangeAspect="1"/>
          </p:cNvPicPr>
          <p:nvPr/>
        </p:nvPicPr>
        <p:blipFill>
          <a:blip r:embed="rId3"/>
          <a:stretch>
            <a:fillRect/>
          </a:stretch>
        </p:blipFill>
        <p:spPr>
          <a:xfrm>
            <a:off x="205435" y="1142685"/>
            <a:ext cx="6150977" cy="41300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8" name="楕円 17">
            <a:extLst>
              <a:ext uri="{FF2B5EF4-FFF2-40B4-BE49-F238E27FC236}">
                <a16:creationId xmlns:a16="http://schemas.microsoft.com/office/drawing/2014/main" id="{DAEC0815-A4ED-5667-E45A-D0D77499A613}"/>
              </a:ext>
            </a:extLst>
          </p:cNvPr>
          <p:cNvSpPr/>
          <p:nvPr/>
        </p:nvSpPr>
        <p:spPr>
          <a:xfrm>
            <a:off x="994917" y="1586558"/>
            <a:ext cx="1038982" cy="3439577"/>
          </a:xfrm>
          <a:prstGeom prst="ellipse">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b="1"/>
          </a:p>
        </p:txBody>
      </p:sp>
    </p:spTree>
    <p:extLst>
      <p:ext uri="{BB962C8B-B14F-4D97-AF65-F5344CB8AC3E}">
        <p14:creationId xmlns:p14="http://schemas.microsoft.com/office/powerpoint/2010/main" val="41205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P spid="11" grpId="0"/>
      <p:bldP spid="16"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64D259A-8997-AF10-E86A-9A527505FED5}"/>
              </a:ext>
            </a:extLst>
          </p:cNvPr>
          <p:cNvSpPr txBox="1"/>
          <p:nvPr/>
        </p:nvSpPr>
        <p:spPr>
          <a:xfrm>
            <a:off x="750264" y="5640930"/>
            <a:ext cx="5235543" cy="400110"/>
          </a:xfrm>
          <a:prstGeom prst="rect">
            <a:avLst/>
          </a:prstGeom>
          <a:noFill/>
        </p:spPr>
        <p:txBody>
          <a:bodyPr wrap="square" rtlCol="0">
            <a:spAutoFit/>
          </a:bodyPr>
          <a:lstStyle/>
          <a:p>
            <a:r>
              <a:rPr kumimoji="1" lang="ja-JP" altLang="en-US" sz="2000" dirty="0"/>
              <a:t>図</a:t>
            </a:r>
            <a:r>
              <a:rPr kumimoji="1" lang="en-US" altLang="ja-JP" sz="2000" dirty="0"/>
              <a:t>3</a:t>
            </a:r>
            <a:r>
              <a:rPr kumimoji="1" lang="ja-JP" altLang="en-US" sz="2000" dirty="0"/>
              <a:t>　衝突前後における試行回数別</a:t>
            </a:r>
            <a:r>
              <a:rPr kumimoji="1" lang="en-US" altLang="ja-JP" sz="2000" dirty="0">
                <a:latin typeface="Century" panose="02040604050505020304" pitchFamily="18" charset="0"/>
              </a:rPr>
              <a:t>ST</a:t>
            </a:r>
            <a:r>
              <a:rPr kumimoji="1" lang="ja-JP" altLang="en-US" sz="2000" dirty="0"/>
              <a:t>変化量</a:t>
            </a:r>
          </a:p>
        </p:txBody>
      </p:sp>
      <p:sp>
        <p:nvSpPr>
          <p:cNvPr id="4" name="テキスト ボックス 3">
            <a:extLst>
              <a:ext uri="{FF2B5EF4-FFF2-40B4-BE49-F238E27FC236}">
                <a16:creationId xmlns:a16="http://schemas.microsoft.com/office/drawing/2014/main" id="{5AC07D7A-9BB0-36CF-5CA8-C2E1EC8F01DA}"/>
              </a:ext>
            </a:extLst>
          </p:cNvPr>
          <p:cNvSpPr txBox="1"/>
          <p:nvPr/>
        </p:nvSpPr>
        <p:spPr>
          <a:xfrm>
            <a:off x="6891482" y="2840358"/>
            <a:ext cx="5013473" cy="1169551"/>
          </a:xfrm>
          <a:prstGeom prst="rect">
            <a:avLst/>
          </a:prstGeom>
          <a:noFill/>
        </p:spPr>
        <p:txBody>
          <a:bodyPr wrap="square" lIns="91440" tIns="45720" rIns="91440" bIns="45720" rtlCol="0" anchor="t">
            <a:spAutoFit/>
          </a:bodyPr>
          <a:lstStyle/>
          <a:p>
            <a:r>
              <a:rPr kumimoji="1" lang="ja-JP" altLang="en-US" dirty="0">
                <a:ea typeface="ＭＳ Ｐゴシック"/>
              </a:rPr>
              <a:t>各試行の平均値を算出し</a:t>
            </a:r>
            <a:r>
              <a:rPr kumimoji="1" lang="en-US" altLang="ja-JP" dirty="0">
                <a:ea typeface="ＭＳ Ｐゴシック"/>
              </a:rPr>
              <a:t>, </a:t>
            </a:r>
            <a:r>
              <a:rPr kumimoji="1" lang="en-US" altLang="ja-JP" dirty="0" err="1">
                <a:ea typeface="ＭＳ Ｐゴシック"/>
              </a:rPr>
              <a:t>分析した</a:t>
            </a:r>
            <a:r>
              <a:rPr kumimoji="1" lang="ja-JP" altLang="en-US" dirty="0">
                <a:ea typeface="ＭＳ Ｐゴシック"/>
              </a:rPr>
              <a:t>結果</a:t>
            </a:r>
            <a:r>
              <a:rPr kumimoji="1" lang="en-US" altLang="ja-JP" dirty="0">
                <a:ea typeface="ＭＳ Ｐゴシック"/>
              </a:rPr>
              <a:t>…</a:t>
            </a:r>
            <a:endParaRPr kumimoji="1" lang="en-US" altLang="ja-JP" dirty="0">
              <a:latin typeface="ＭＳ Ｐゴシック"/>
              <a:ea typeface="ＭＳ Ｐゴシック"/>
              <a:cs typeface="Times New Roman"/>
            </a:endParaRPr>
          </a:p>
          <a:p>
            <a:endParaRPr lang="en-US" altLang="ja-JP" sz="800" dirty="0">
              <a:ea typeface="ＭＳ Ｐゴシック"/>
            </a:endParaRPr>
          </a:p>
          <a:p>
            <a:r>
              <a:rPr kumimoji="1" lang="ja-JP" altLang="en-US" dirty="0">
                <a:ea typeface="ＭＳ Ｐゴシック"/>
              </a:rPr>
              <a:t>衝突前後の</a:t>
            </a:r>
            <a:r>
              <a:rPr kumimoji="1" lang="en-US" altLang="ja-JP" dirty="0">
                <a:ea typeface="ＭＳ Ｐゴシック"/>
              </a:rPr>
              <a:t>ST</a:t>
            </a:r>
            <a:r>
              <a:rPr kumimoji="1" lang="ja-JP" altLang="en-US" dirty="0">
                <a:ea typeface="ＭＳ Ｐゴシック"/>
              </a:rPr>
              <a:t>変化量は, </a:t>
            </a:r>
            <a:r>
              <a:rPr kumimoji="1" lang="ja-JP" altLang="en-US" sz="2200" dirty="0">
                <a:solidFill>
                  <a:srgbClr val="7030A0"/>
                </a:solidFill>
                <a:ea typeface="ＭＳ Ｐゴシック"/>
              </a:rPr>
              <a:t>有意な差は認められなかった</a:t>
            </a:r>
            <a:r>
              <a:rPr kumimoji="1" lang="ja-JP" altLang="en-US" sz="1700" dirty="0">
                <a:solidFill>
                  <a:srgbClr val="7030A0"/>
                </a:solidFill>
                <a:ea typeface="ＭＳ Ｐゴシック"/>
              </a:rPr>
              <a:t>（</a:t>
            </a:r>
            <a:r>
              <a:rPr lang="en-US" altLang="ja-JP" sz="1700" i="1" dirty="0">
                <a:effectLst/>
                <a:latin typeface="Century"/>
                <a:ea typeface="ＭＳ 明朝"/>
                <a:cs typeface="Times New Roman"/>
              </a:rPr>
              <a:t>t</a:t>
            </a:r>
            <a:r>
              <a:rPr lang="en-US" altLang="ja-JP" sz="1700" dirty="0">
                <a:effectLst/>
                <a:latin typeface="Century"/>
                <a:ea typeface="ＭＳ 明朝"/>
                <a:cs typeface="Times New Roman"/>
              </a:rPr>
              <a:t> (10) = </a:t>
            </a:r>
            <a:r>
              <a:rPr lang="en-US" altLang="ja-JP" sz="1700" dirty="0">
                <a:latin typeface="Century"/>
                <a:ea typeface="ＭＳ 明朝"/>
                <a:cs typeface="Times New Roman"/>
              </a:rPr>
              <a:t>1</a:t>
            </a:r>
            <a:r>
              <a:rPr lang="en-US" altLang="ja-JP" sz="1700" dirty="0">
                <a:effectLst/>
                <a:latin typeface="Century"/>
                <a:ea typeface="ＭＳ 明朝"/>
                <a:cs typeface="Times New Roman"/>
              </a:rPr>
              <a:t>.58, </a:t>
            </a:r>
            <a:r>
              <a:rPr lang="en-US" altLang="ja-JP" sz="1700" i="1" dirty="0" err="1">
                <a:effectLst/>
                <a:latin typeface="Century"/>
                <a:ea typeface="ＭＳ 明朝"/>
                <a:cs typeface="Times New Roman"/>
              </a:rPr>
              <a:t>n.s</a:t>
            </a:r>
            <a:r>
              <a:rPr lang="en-US" altLang="ja-JP" sz="1700" i="1" dirty="0">
                <a:effectLst/>
                <a:latin typeface="Century"/>
                <a:ea typeface="ＭＳ 明朝"/>
                <a:cs typeface="Times New Roman"/>
              </a:rPr>
              <a:t>.</a:t>
            </a:r>
            <a:r>
              <a:rPr lang="ja-JP" altLang="en-US" sz="1700" dirty="0">
                <a:latin typeface="ＭＳ Ｐゴシック"/>
                <a:ea typeface="ＭＳ Ｐゴシック"/>
                <a:cs typeface="Times New Roman"/>
              </a:rPr>
              <a:t>）</a:t>
            </a:r>
            <a:r>
              <a:rPr lang="ja-JP" altLang="en-US" sz="1800" dirty="0">
                <a:effectLst/>
                <a:latin typeface="ＭＳ Ｐゴシック"/>
                <a:ea typeface="ＭＳ Ｐゴシック"/>
                <a:cs typeface="Times New Roman"/>
              </a:rPr>
              <a:t>。</a:t>
            </a:r>
            <a:endParaRPr lang="en-US" altLang="ja-JP" sz="1800" dirty="0">
              <a:effectLst/>
              <a:latin typeface="ＭＳ Ｐゴシック"/>
              <a:ea typeface="ＭＳ Ｐゴシック"/>
              <a:cs typeface="Times New Roman"/>
            </a:endParaRPr>
          </a:p>
        </p:txBody>
      </p:sp>
      <p:sp>
        <p:nvSpPr>
          <p:cNvPr id="5" name="テキスト ボックス 4">
            <a:extLst>
              <a:ext uri="{FF2B5EF4-FFF2-40B4-BE49-F238E27FC236}">
                <a16:creationId xmlns:a16="http://schemas.microsoft.com/office/drawing/2014/main" id="{544091D7-6CDA-3D17-90A1-60D63D2F20DE}"/>
              </a:ext>
            </a:extLst>
          </p:cNvPr>
          <p:cNvSpPr txBox="1"/>
          <p:nvPr/>
        </p:nvSpPr>
        <p:spPr>
          <a:xfrm>
            <a:off x="6816539" y="1411370"/>
            <a:ext cx="4864100" cy="369332"/>
          </a:xfrm>
          <a:prstGeom prst="rect">
            <a:avLst/>
          </a:prstGeom>
          <a:noFill/>
        </p:spPr>
        <p:txBody>
          <a:bodyPr wrap="square" lIns="91440" tIns="45720" rIns="91440" bIns="45720" rtlCol="0" anchor="t">
            <a:spAutoFit/>
          </a:bodyPr>
          <a:lstStyle/>
          <a:p>
            <a:r>
              <a:rPr kumimoji="1" lang="ja-JP" altLang="en-US" dirty="0">
                <a:ea typeface="ＭＳ Ｐゴシック"/>
              </a:rPr>
              <a:t>・</a:t>
            </a:r>
            <a:r>
              <a:rPr kumimoji="1" lang="ja-JP" altLang="en-US" u="sng" dirty="0">
                <a:ea typeface="ＭＳ Ｐゴシック"/>
              </a:rPr>
              <a:t>衝突前後</a:t>
            </a:r>
            <a:r>
              <a:rPr kumimoji="1" lang="ja-JP" altLang="en-US" dirty="0">
                <a:ea typeface="ＭＳ Ｐゴシック"/>
              </a:rPr>
              <a:t>で大きな違いは見て取れない</a:t>
            </a:r>
            <a:endParaRPr kumimoji="1" lang="en-US" altLang="ja-JP" dirty="0">
              <a:ea typeface="ＭＳ Ｐゴシック"/>
            </a:endParaRPr>
          </a:p>
        </p:txBody>
      </p:sp>
      <p:sp>
        <p:nvSpPr>
          <p:cNvPr id="7" name="テキスト ボックス 6">
            <a:extLst>
              <a:ext uri="{FF2B5EF4-FFF2-40B4-BE49-F238E27FC236}">
                <a16:creationId xmlns:a16="http://schemas.microsoft.com/office/drawing/2014/main" id="{95A3A623-3C0C-770B-F576-18040A2F5E06}"/>
              </a:ext>
            </a:extLst>
          </p:cNvPr>
          <p:cNvSpPr txBox="1"/>
          <p:nvPr/>
        </p:nvSpPr>
        <p:spPr>
          <a:xfrm>
            <a:off x="6891482" y="4583706"/>
            <a:ext cx="5235543" cy="1169551"/>
          </a:xfrm>
          <a:prstGeom prst="rect">
            <a:avLst/>
          </a:prstGeom>
          <a:noFill/>
        </p:spPr>
        <p:txBody>
          <a:bodyPr wrap="square" lIns="91440" tIns="45720" rIns="91440" bIns="45720" rtlCol="0" anchor="t">
            <a:spAutoFit/>
          </a:bodyPr>
          <a:lstStyle/>
          <a:p>
            <a:r>
              <a:rPr kumimoji="1" lang="ja-JP" altLang="en-US" dirty="0">
                <a:ea typeface="ＭＳ Ｐゴシック"/>
              </a:rPr>
              <a:t>1試行目の衝突前後を</a:t>
            </a:r>
            <a:r>
              <a:rPr kumimoji="1" lang="en-US" altLang="ja-JP" dirty="0" err="1">
                <a:ea typeface="ＭＳ Ｐゴシック"/>
              </a:rPr>
              <a:t>分析した</a:t>
            </a:r>
            <a:r>
              <a:rPr kumimoji="1" lang="ja-JP" altLang="en-US" dirty="0">
                <a:ea typeface="ＭＳ Ｐゴシック"/>
              </a:rPr>
              <a:t>結果</a:t>
            </a:r>
            <a:r>
              <a:rPr kumimoji="1" lang="en-US" altLang="ja-JP" dirty="0">
                <a:ea typeface="ＭＳ Ｐゴシック"/>
              </a:rPr>
              <a:t>…</a:t>
            </a:r>
            <a:endParaRPr lang="en-US" altLang="ja-JP" sz="800" dirty="0"/>
          </a:p>
          <a:p>
            <a:endParaRPr lang="en-US" altLang="ja-JP" sz="800" dirty="0">
              <a:ea typeface="ＭＳ Ｐゴシック"/>
            </a:endParaRPr>
          </a:p>
          <a:p>
            <a:r>
              <a:rPr kumimoji="1" lang="ja-JP" altLang="en-US" dirty="0">
                <a:ea typeface="ＭＳ Ｐゴシック"/>
              </a:rPr>
              <a:t>衝突前後の</a:t>
            </a:r>
            <a:r>
              <a:rPr kumimoji="1" lang="en-US" altLang="ja-JP" dirty="0">
                <a:ea typeface="ＭＳ Ｐゴシック"/>
              </a:rPr>
              <a:t>ST</a:t>
            </a:r>
            <a:r>
              <a:rPr kumimoji="1" lang="ja-JP" altLang="en-US" dirty="0">
                <a:ea typeface="ＭＳ Ｐゴシック"/>
              </a:rPr>
              <a:t>変化量は</a:t>
            </a:r>
            <a:r>
              <a:rPr kumimoji="1" lang="en-US" altLang="ja-JP" dirty="0">
                <a:ea typeface="ＭＳ Ｐゴシック"/>
              </a:rPr>
              <a:t>, 5%</a:t>
            </a:r>
            <a:r>
              <a:rPr kumimoji="1" lang="ja-JP" altLang="en-US" dirty="0">
                <a:ea typeface="ＭＳ Ｐゴシック"/>
              </a:rPr>
              <a:t>水準で有意に</a:t>
            </a:r>
            <a:r>
              <a:rPr kumimoji="1" lang="ja-JP" altLang="en-US" sz="2200" u="sng" dirty="0">
                <a:solidFill>
                  <a:srgbClr val="FF0000"/>
                </a:solidFill>
                <a:ea typeface="ＭＳ Ｐゴシック"/>
              </a:rPr>
              <a:t>衝突前</a:t>
            </a:r>
            <a:r>
              <a:rPr kumimoji="1" lang="ja-JP" altLang="en-US" sz="2200" dirty="0">
                <a:solidFill>
                  <a:srgbClr val="FF0000"/>
                </a:solidFill>
                <a:ea typeface="ＭＳ Ｐゴシック"/>
              </a:rPr>
              <a:t>の</a:t>
            </a:r>
            <a:r>
              <a:rPr kumimoji="1" lang="en-US" altLang="ja-JP" sz="2200" dirty="0">
                <a:solidFill>
                  <a:srgbClr val="FF0000"/>
                </a:solidFill>
                <a:ea typeface="ＭＳ Ｐゴシック"/>
              </a:rPr>
              <a:t>ST</a:t>
            </a:r>
            <a:r>
              <a:rPr kumimoji="1" lang="ja-JP" altLang="en-US" sz="2200" dirty="0">
                <a:solidFill>
                  <a:srgbClr val="FF0000"/>
                </a:solidFill>
                <a:ea typeface="ＭＳ Ｐゴシック"/>
              </a:rPr>
              <a:t>が高かった</a:t>
            </a:r>
            <a:r>
              <a:rPr kumimoji="1" lang="ja-JP" altLang="en-US" dirty="0">
                <a:ea typeface="ＭＳ Ｐゴシック"/>
              </a:rPr>
              <a:t>（</a:t>
            </a:r>
            <a:r>
              <a:rPr lang="en-US" altLang="ja-JP" i="1" dirty="0">
                <a:effectLst/>
                <a:latin typeface="Century"/>
                <a:ea typeface="ＭＳ 明朝"/>
                <a:cs typeface="Times New Roman"/>
              </a:rPr>
              <a:t>t</a:t>
            </a:r>
            <a:r>
              <a:rPr lang="en-US" altLang="ja-JP" dirty="0">
                <a:effectLst/>
                <a:latin typeface="Century"/>
                <a:ea typeface="ＭＳ 明朝"/>
                <a:cs typeface="Times New Roman"/>
              </a:rPr>
              <a:t> (10) = 2.71, </a:t>
            </a:r>
            <a:r>
              <a:rPr lang="en-US" altLang="ja-JP" i="1" dirty="0">
                <a:latin typeface="Century"/>
                <a:ea typeface="ＭＳ 明朝"/>
                <a:cs typeface="Times New Roman"/>
              </a:rPr>
              <a:t>p&lt;.05 </a:t>
            </a:r>
            <a:r>
              <a:rPr kumimoji="1" lang="ja-JP" altLang="en-US" dirty="0">
                <a:ea typeface="ＭＳ Ｐゴシック"/>
              </a:rPr>
              <a:t>）。</a:t>
            </a:r>
            <a:endParaRPr lang="en-US" altLang="ja-JP" dirty="0">
              <a:ea typeface="ＭＳ Ｐゴシック" panose="020B0600070205080204" pitchFamily="34" charset="-128"/>
            </a:endParaRPr>
          </a:p>
        </p:txBody>
      </p:sp>
      <p:sp>
        <p:nvSpPr>
          <p:cNvPr id="2" name="タイトル 1">
            <a:extLst>
              <a:ext uri="{FF2B5EF4-FFF2-40B4-BE49-F238E27FC236}">
                <a16:creationId xmlns:a16="http://schemas.microsoft.com/office/drawing/2014/main" id="{B8CA7FDF-B08F-6B14-2B19-F0D96A87DF00}"/>
              </a:ext>
            </a:extLst>
          </p:cNvPr>
          <p:cNvSpPr>
            <a:spLocks noGrp="1"/>
          </p:cNvSpPr>
          <p:nvPr>
            <p:ph type="title"/>
          </p:nvPr>
        </p:nvSpPr>
        <p:spPr>
          <a:xfrm>
            <a:off x="164642" y="210442"/>
            <a:ext cx="4502401" cy="713946"/>
          </a:xfrm>
        </p:spPr>
        <p:txBody>
          <a:bodyPr>
            <a:normAutofit fontScale="90000"/>
          </a:bodyPr>
          <a:lstStyle/>
          <a:p>
            <a:pPr algn="l"/>
            <a:r>
              <a:rPr kumimoji="1" lang="ja-JP" altLang="en-US"/>
              <a:t>結果</a:t>
            </a:r>
            <a:r>
              <a:rPr lang="ja-JP" altLang="en-US"/>
              <a:t>≪</a:t>
            </a:r>
            <a:r>
              <a:rPr kumimoji="1" lang="ja-JP" altLang="en-US"/>
              <a:t>生理指標 </a:t>
            </a:r>
            <a:r>
              <a:rPr kumimoji="1" lang="en-US" altLang="ja-JP">
                <a:latin typeface="Century" panose="02040604050505020304" pitchFamily="18" charset="0"/>
              </a:rPr>
              <a:t>ST</a:t>
            </a:r>
            <a:r>
              <a:rPr lang="ja-JP" altLang="en-US">
                <a:latin typeface="Century" panose="02040604050505020304" pitchFamily="18" charset="0"/>
              </a:rPr>
              <a:t>≫</a:t>
            </a:r>
            <a:endParaRPr kumimoji="1" lang="ja-JP" altLang="en-US"/>
          </a:p>
        </p:txBody>
      </p:sp>
      <p:sp>
        <p:nvSpPr>
          <p:cNvPr id="14" name="楕円 13">
            <a:extLst>
              <a:ext uri="{FF2B5EF4-FFF2-40B4-BE49-F238E27FC236}">
                <a16:creationId xmlns:a16="http://schemas.microsoft.com/office/drawing/2014/main" id="{DA6255FE-5120-0F52-C952-AD39DCC4F6F8}"/>
              </a:ext>
            </a:extLst>
          </p:cNvPr>
          <p:cNvSpPr/>
          <p:nvPr/>
        </p:nvSpPr>
        <p:spPr>
          <a:xfrm>
            <a:off x="1154616" y="1990416"/>
            <a:ext cx="710141" cy="1136775"/>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b="1"/>
          </a:p>
        </p:txBody>
      </p:sp>
      <p:sp>
        <p:nvSpPr>
          <p:cNvPr id="10" name="テキスト ボックス 9">
            <a:extLst>
              <a:ext uri="{FF2B5EF4-FFF2-40B4-BE49-F238E27FC236}">
                <a16:creationId xmlns:a16="http://schemas.microsoft.com/office/drawing/2014/main" id="{EC30F7F5-CCD7-B1A2-AE0E-F6667AB766B4}"/>
              </a:ext>
            </a:extLst>
          </p:cNvPr>
          <p:cNvSpPr txBox="1"/>
          <p:nvPr/>
        </p:nvSpPr>
        <p:spPr>
          <a:xfrm>
            <a:off x="6816539" y="2495345"/>
            <a:ext cx="1589849" cy="369332"/>
          </a:xfrm>
          <a:prstGeom prst="rect">
            <a:avLst/>
          </a:prstGeom>
          <a:noFill/>
        </p:spPr>
        <p:txBody>
          <a:bodyPr wrap="square" lIns="91440" tIns="45720" rIns="91440" bIns="45720" rtlCol="0" anchor="t">
            <a:spAutoFit/>
          </a:bodyPr>
          <a:lstStyle/>
          <a:p>
            <a:r>
              <a:rPr kumimoji="1" lang="en-US" altLang="ja-JP"/>
              <a:t>【</a:t>
            </a:r>
            <a:r>
              <a:rPr kumimoji="1" lang="ja-JP" altLang="en-US"/>
              <a:t>衝突前後</a:t>
            </a:r>
            <a:r>
              <a:rPr kumimoji="1" lang="en-US" altLang="ja-JP"/>
              <a:t>】</a:t>
            </a:r>
          </a:p>
        </p:txBody>
      </p:sp>
      <p:sp>
        <p:nvSpPr>
          <p:cNvPr id="11" name="テキスト ボックス 10">
            <a:extLst>
              <a:ext uri="{FF2B5EF4-FFF2-40B4-BE49-F238E27FC236}">
                <a16:creationId xmlns:a16="http://schemas.microsoft.com/office/drawing/2014/main" id="{CB9DE639-4CE8-3027-A286-771C80A4917D}"/>
              </a:ext>
            </a:extLst>
          </p:cNvPr>
          <p:cNvSpPr txBox="1"/>
          <p:nvPr/>
        </p:nvSpPr>
        <p:spPr>
          <a:xfrm>
            <a:off x="6816539" y="4214374"/>
            <a:ext cx="3092601" cy="369332"/>
          </a:xfrm>
          <a:prstGeom prst="rect">
            <a:avLst/>
          </a:prstGeom>
          <a:noFill/>
        </p:spPr>
        <p:txBody>
          <a:bodyPr wrap="square" lIns="91440" tIns="45720" rIns="91440" bIns="45720" rtlCol="0" anchor="t">
            <a:spAutoFit/>
          </a:bodyPr>
          <a:lstStyle/>
          <a:p>
            <a:r>
              <a:rPr kumimoji="1" lang="en-US" altLang="ja-JP"/>
              <a:t>【1</a:t>
            </a:r>
            <a:r>
              <a:rPr kumimoji="1" lang="ja-JP" altLang="en-US"/>
              <a:t>試行目の衝突前後</a:t>
            </a:r>
            <a:r>
              <a:rPr kumimoji="1" lang="en-US" altLang="ja-JP"/>
              <a:t>】</a:t>
            </a:r>
          </a:p>
        </p:txBody>
      </p:sp>
      <p:sp>
        <p:nvSpPr>
          <p:cNvPr id="13" name="テキスト ボックス 12">
            <a:extLst>
              <a:ext uri="{FF2B5EF4-FFF2-40B4-BE49-F238E27FC236}">
                <a16:creationId xmlns:a16="http://schemas.microsoft.com/office/drawing/2014/main" id="{94F84867-6BA0-357C-0B2C-874D2F0E4E0B}"/>
              </a:ext>
            </a:extLst>
          </p:cNvPr>
          <p:cNvSpPr txBox="1"/>
          <p:nvPr/>
        </p:nvSpPr>
        <p:spPr>
          <a:xfrm>
            <a:off x="6816539" y="1054575"/>
            <a:ext cx="1589849" cy="369332"/>
          </a:xfrm>
          <a:prstGeom prst="rect">
            <a:avLst/>
          </a:prstGeom>
          <a:noFill/>
        </p:spPr>
        <p:txBody>
          <a:bodyPr wrap="square" lIns="91440" tIns="45720" rIns="91440" bIns="45720" rtlCol="0" anchor="t">
            <a:spAutoFit/>
          </a:bodyPr>
          <a:lstStyle/>
          <a:p>
            <a:r>
              <a:rPr kumimoji="1" lang="en-US" altLang="ja-JP"/>
              <a:t>【</a:t>
            </a:r>
            <a:r>
              <a:rPr kumimoji="1" lang="ja-JP" altLang="en-US"/>
              <a:t>結果</a:t>
            </a:r>
            <a:r>
              <a:rPr kumimoji="1" lang="en-US" altLang="ja-JP"/>
              <a:t>】</a:t>
            </a:r>
          </a:p>
        </p:txBody>
      </p:sp>
      <p:sp>
        <p:nvSpPr>
          <p:cNvPr id="15" name="テキスト ボックス 14">
            <a:extLst>
              <a:ext uri="{FF2B5EF4-FFF2-40B4-BE49-F238E27FC236}">
                <a16:creationId xmlns:a16="http://schemas.microsoft.com/office/drawing/2014/main" id="{DF0DEA29-3528-FCE3-9B70-F96B04261C84}"/>
              </a:ext>
            </a:extLst>
          </p:cNvPr>
          <p:cNvSpPr txBox="1"/>
          <p:nvPr/>
        </p:nvSpPr>
        <p:spPr>
          <a:xfrm>
            <a:off x="6816539" y="1748806"/>
            <a:ext cx="4864100" cy="369332"/>
          </a:xfrm>
          <a:prstGeom prst="rect">
            <a:avLst/>
          </a:prstGeom>
          <a:noFill/>
        </p:spPr>
        <p:txBody>
          <a:bodyPr wrap="square" lIns="91440" tIns="45720" rIns="91440" bIns="45720" rtlCol="0" anchor="t">
            <a:spAutoFit/>
          </a:bodyPr>
          <a:lstStyle/>
          <a:p>
            <a:r>
              <a:rPr kumimoji="1" lang="ja-JP" altLang="en-US">
                <a:ea typeface="ＭＳ Ｐゴシック"/>
              </a:rPr>
              <a:t>・</a:t>
            </a:r>
            <a:r>
              <a:rPr kumimoji="1" lang="ja-JP" altLang="en-US" u="sng">
                <a:ea typeface="ＭＳ Ｐゴシック"/>
              </a:rPr>
              <a:t>試行回数別</a:t>
            </a:r>
            <a:r>
              <a:rPr kumimoji="1" lang="ja-JP" altLang="en-US">
                <a:ea typeface="ＭＳ Ｐゴシック"/>
              </a:rPr>
              <a:t>で大きな変化は見て取れない</a:t>
            </a:r>
            <a:endParaRPr kumimoji="1" lang="en-US" altLang="ja-JP">
              <a:ea typeface="ＭＳ Ｐゴシック"/>
            </a:endParaRPr>
          </a:p>
        </p:txBody>
      </p:sp>
      <p:pic>
        <p:nvPicPr>
          <p:cNvPr id="12" name="図 11">
            <a:extLst>
              <a:ext uri="{FF2B5EF4-FFF2-40B4-BE49-F238E27FC236}">
                <a16:creationId xmlns:a16="http://schemas.microsoft.com/office/drawing/2014/main" id="{0D940084-E19B-9B08-70D9-7A48B312ED43}"/>
              </a:ext>
            </a:extLst>
          </p:cNvPr>
          <p:cNvPicPr>
            <a:picLocks noChangeAspect="1"/>
          </p:cNvPicPr>
          <p:nvPr/>
        </p:nvPicPr>
        <p:blipFill>
          <a:blip r:embed="rId2"/>
          <a:stretch>
            <a:fillRect/>
          </a:stretch>
        </p:blipFill>
        <p:spPr>
          <a:xfrm>
            <a:off x="287045" y="1189609"/>
            <a:ext cx="6275528" cy="43056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楕円 15">
            <a:extLst>
              <a:ext uri="{FF2B5EF4-FFF2-40B4-BE49-F238E27FC236}">
                <a16:creationId xmlns:a16="http://schemas.microsoft.com/office/drawing/2014/main" id="{70E08D2E-D115-44CA-EE5F-9863E0B9CDAE}"/>
              </a:ext>
            </a:extLst>
          </p:cNvPr>
          <p:cNvSpPr/>
          <p:nvPr/>
        </p:nvSpPr>
        <p:spPr>
          <a:xfrm>
            <a:off x="990195" y="1586912"/>
            <a:ext cx="1038982" cy="3676442"/>
          </a:xfrm>
          <a:prstGeom prst="ellipse">
            <a:avLst/>
          </a:prstGeom>
          <a:noFill/>
          <a:ln w="57150">
            <a:solidFill>
              <a:srgbClr val="FFC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b="1"/>
          </a:p>
        </p:txBody>
      </p:sp>
    </p:spTree>
    <p:extLst>
      <p:ext uri="{BB962C8B-B14F-4D97-AF65-F5344CB8AC3E}">
        <p14:creationId xmlns:p14="http://schemas.microsoft.com/office/powerpoint/2010/main" val="206825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10" grpId="0"/>
      <p:bldP spid="11" grpId="0"/>
      <p:bldP spid="13" grpId="0"/>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1F7792C-EE9B-D0EF-1026-7B29A03AD96A}"/>
              </a:ext>
            </a:extLst>
          </p:cNvPr>
          <p:cNvSpPr txBox="1">
            <a:spLocks/>
          </p:cNvSpPr>
          <p:nvPr/>
        </p:nvSpPr>
        <p:spPr>
          <a:xfrm>
            <a:off x="160109" y="152803"/>
            <a:ext cx="5770672" cy="6274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2900" dirty="0">
                <a:ea typeface="ＭＳ Ｐゴシック"/>
              </a:rPr>
              <a:t>結果　≪心理指標：性差</a:t>
            </a:r>
            <a:r>
              <a:rPr lang="en-US" altLang="ja-JP" sz="2900" dirty="0">
                <a:ea typeface="ＭＳ Ｐゴシック"/>
              </a:rPr>
              <a:t>×</a:t>
            </a:r>
            <a:r>
              <a:rPr lang="ja-JP" altLang="en-US" sz="2900" dirty="0">
                <a:ea typeface="ＭＳ Ｐゴシック"/>
              </a:rPr>
              <a:t>期間≫</a:t>
            </a:r>
          </a:p>
        </p:txBody>
      </p:sp>
      <p:sp>
        <p:nvSpPr>
          <p:cNvPr id="16" name="四角形: 角を丸くする 15">
            <a:extLst>
              <a:ext uri="{FF2B5EF4-FFF2-40B4-BE49-F238E27FC236}">
                <a16:creationId xmlns:a16="http://schemas.microsoft.com/office/drawing/2014/main" id="{C4239EB7-16A0-0D44-3368-08C87E99CBCA}"/>
              </a:ext>
            </a:extLst>
          </p:cNvPr>
          <p:cNvSpPr/>
          <p:nvPr/>
        </p:nvSpPr>
        <p:spPr>
          <a:xfrm>
            <a:off x="160109" y="949523"/>
            <a:ext cx="1935783" cy="4196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a:t>PA</a:t>
            </a:r>
            <a:endParaRPr kumimoji="1" lang="ja-JP" altLang="en-US"/>
          </a:p>
        </p:txBody>
      </p:sp>
      <p:cxnSp>
        <p:nvCxnSpPr>
          <p:cNvPr id="18" name="直線コネクタ 17">
            <a:extLst>
              <a:ext uri="{FF2B5EF4-FFF2-40B4-BE49-F238E27FC236}">
                <a16:creationId xmlns:a16="http://schemas.microsoft.com/office/drawing/2014/main" id="{9CEE02CD-AEAE-516C-ED3C-123D2DDA7ADD}"/>
              </a:ext>
            </a:extLst>
          </p:cNvPr>
          <p:cNvCxnSpPr/>
          <p:nvPr/>
        </p:nvCxnSpPr>
        <p:spPr>
          <a:xfrm>
            <a:off x="166768" y="1297173"/>
            <a:ext cx="0" cy="5233758"/>
          </a:xfrm>
          <a:prstGeom prst="line">
            <a:avLst/>
          </a:prstGeom>
        </p:spPr>
        <p:style>
          <a:lnRef idx="2">
            <a:schemeClr val="accent5"/>
          </a:lnRef>
          <a:fillRef idx="0">
            <a:schemeClr val="accent5"/>
          </a:fillRef>
          <a:effectRef idx="1">
            <a:schemeClr val="accent5"/>
          </a:effectRef>
          <a:fontRef idx="minor">
            <a:schemeClr val="tx1"/>
          </a:fontRef>
        </p:style>
      </p:cxnSp>
      <p:grpSp>
        <p:nvGrpSpPr>
          <p:cNvPr id="14" name="グループ化 13">
            <a:extLst>
              <a:ext uri="{FF2B5EF4-FFF2-40B4-BE49-F238E27FC236}">
                <a16:creationId xmlns:a16="http://schemas.microsoft.com/office/drawing/2014/main" id="{F878D20B-CA37-3380-0B14-B9A92C84F688}"/>
              </a:ext>
            </a:extLst>
          </p:cNvPr>
          <p:cNvGrpSpPr/>
          <p:nvPr/>
        </p:nvGrpSpPr>
        <p:grpSpPr>
          <a:xfrm>
            <a:off x="8117847" y="949523"/>
            <a:ext cx="1935783" cy="5588340"/>
            <a:chOff x="8211491" y="942591"/>
            <a:chExt cx="1935783" cy="5588340"/>
          </a:xfrm>
        </p:grpSpPr>
        <p:sp>
          <p:nvSpPr>
            <p:cNvPr id="19" name="四角形: 角を丸くする 18">
              <a:extLst>
                <a:ext uri="{FF2B5EF4-FFF2-40B4-BE49-F238E27FC236}">
                  <a16:creationId xmlns:a16="http://schemas.microsoft.com/office/drawing/2014/main" id="{A930110D-2B1E-C6C7-4334-AD806794F65B}"/>
                </a:ext>
              </a:extLst>
            </p:cNvPr>
            <p:cNvSpPr/>
            <p:nvPr/>
          </p:nvSpPr>
          <p:spPr>
            <a:xfrm>
              <a:off x="8211491" y="942591"/>
              <a:ext cx="1935783" cy="4196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a:t>CA</a:t>
              </a:r>
              <a:endParaRPr kumimoji="1" lang="ja-JP" altLang="en-US"/>
            </a:p>
          </p:txBody>
        </p:sp>
        <p:cxnSp>
          <p:nvCxnSpPr>
            <p:cNvPr id="20" name="直線コネクタ 19">
              <a:extLst>
                <a:ext uri="{FF2B5EF4-FFF2-40B4-BE49-F238E27FC236}">
                  <a16:creationId xmlns:a16="http://schemas.microsoft.com/office/drawing/2014/main" id="{13570558-62DD-EBBE-8907-F033148924B3}"/>
                </a:ext>
              </a:extLst>
            </p:cNvPr>
            <p:cNvCxnSpPr/>
            <p:nvPr/>
          </p:nvCxnSpPr>
          <p:spPr>
            <a:xfrm>
              <a:off x="8212540" y="1297173"/>
              <a:ext cx="0" cy="5233758"/>
            </a:xfrm>
            <a:prstGeom prst="line">
              <a:avLst/>
            </a:prstGeom>
          </p:spPr>
          <p:style>
            <a:lnRef idx="2">
              <a:schemeClr val="accent3"/>
            </a:lnRef>
            <a:fillRef idx="0">
              <a:schemeClr val="accent3"/>
            </a:fillRef>
            <a:effectRef idx="1">
              <a:schemeClr val="accent3"/>
            </a:effectRef>
            <a:fontRef idx="minor">
              <a:schemeClr val="tx1"/>
            </a:fontRef>
          </p:style>
        </p:cxnSp>
      </p:grpSp>
      <p:grpSp>
        <p:nvGrpSpPr>
          <p:cNvPr id="13" name="グループ化 12">
            <a:extLst>
              <a:ext uri="{FF2B5EF4-FFF2-40B4-BE49-F238E27FC236}">
                <a16:creationId xmlns:a16="http://schemas.microsoft.com/office/drawing/2014/main" id="{23114BEA-3699-B830-2D48-061BBD8517BA}"/>
              </a:ext>
            </a:extLst>
          </p:cNvPr>
          <p:cNvGrpSpPr/>
          <p:nvPr/>
        </p:nvGrpSpPr>
        <p:grpSpPr>
          <a:xfrm>
            <a:off x="4136020" y="949523"/>
            <a:ext cx="1935783" cy="5581408"/>
            <a:chOff x="4163357" y="949523"/>
            <a:chExt cx="1935783" cy="5581408"/>
          </a:xfrm>
        </p:grpSpPr>
        <p:sp>
          <p:nvSpPr>
            <p:cNvPr id="21" name="四角形: 角を丸くする 20">
              <a:extLst>
                <a:ext uri="{FF2B5EF4-FFF2-40B4-BE49-F238E27FC236}">
                  <a16:creationId xmlns:a16="http://schemas.microsoft.com/office/drawing/2014/main" id="{938F9632-FA9E-5AAF-2BA9-343D4FD57BAF}"/>
                </a:ext>
              </a:extLst>
            </p:cNvPr>
            <p:cNvSpPr/>
            <p:nvPr/>
          </p:nvSpPr>
          <p:spPr>
            <a:xfrm>
              <a:off x="4163357" y="949523"/>
              <a:ext cx="1935783" cy="41960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a:t>NA</a:t>
              </a:r>
              <a:endParaRPr kumimoji="1" lang="ja-JP" altLang="en-US"/>
            </a:p>
          </p:txBody>
        </p:sp>
        <p:cxnSp>
          <p:nvCxnSpPr>
            <p:cNvPr id="22" name="直線コネクタ 21">
              <a:extLst>
                <a:ext uri="{FF2B5EF4-FFF2-40B4-BE49-F238E27FC236}">
                  <a16:creationId xmlns:a16="http://schemas.microsoft.com/office/drawing/2014/main" id="{B5DF0396-C1FB-8C74-C7AD-BE3F2992C6D1}"/>
                </a:ext>
              </a:extLst>
            </p:cNvPr>
            <p:cNvCxnSpPr>
              <a:cxnSpLocks/>
            </p:cNvCxnSpPr>
            <p:nvPr/>
          </p:nvCxnSpPr>
          <p:spPr>
            <a:xfrm>
              <a:off x="4184194" y="1224952"/>
              <a:ext cx="0" cy="5305979"/>
            </a:xfrm>
            <a:prstGeom prst="line">
              <a:avLst/>
            </a:prstGeom>
          </p:spPr>
          <p:style>
            <a:lnRef idx="2">
              <a:schemeClr val="accent6"/>
            </a:lnRef>
            <a:fillRef idx="0">
              <a:schemeClr val="accent6"/>
            </a:fillRef>
            <a:effectRef idx="1">
              <a:schemeClr val="accent6"/>
            </a:effectRef>
            <a:fontRef idx="minor">
              <a:schemeClr val="tx1"/>
            </a:fontRef>
          </p:style>
        </p:cxnSp>
      </p:grpSp>
      <p:sp>
        <p:nvSpPr>
          <p:cNvPr id="3" name="テキスト ボックス 2">
            <a:extLst>
              <a:ext uri="{FF2B5EF4-FFF2-40B4-BE49-F238E27FC236}">
                <a16:creationId xmlns:a16="http://schemas.microsoft.com/office/drawing/2014/main" id="{510E5960-E928-F722-9D27-C4F11412FF34}"/>
              </a:ext>
            </a:extLst>
          </p:cNvPr>
          <p:cNvSpPr txBox="1"/>
          <p:nvPr/>
        </p:nvSpPr>
        <p:spPr>
          <a:xfrm>
            <a:off x="200734" y="4267200"/>
            <a:ext cx="3860676" cy="646331"/>
          </a:xfrm>
          <a:prstGeom prst="rect">
            <a:avLst/>
          </a:prstGeom>
          <a:noFill/>
        </p:spPr>
        <p:txBody>
          <a:bodyPr wrap="square" rtlCol="0">
            <a:spAutoFit/>
          </a:bodyPr>
          <a:lstStyle/>
          <a:p>
            <a:r>
              <a:rPr kumimoji="1" lang="ja-JP" altLang="en-US" dirty="0"/>
              <a:t>・「性別</a:t>
            </a:r>
            <a:r>
              <a:rPr kumimoji="1" lang="en-US" altLang="ja-JP" dirty="0"/>
              <a:t>, </a:t>
            </a:r>
            <a:r>
              <a:rPr kumimoji="1" lang="ja-JP" altLang="en-US" dirty="0"/>
              <a:t>期間」 </a:t>
            </a:r>
            <a:r>
              <a:rPr kumimoji="1" lang="ja-JP" altLang="en-US" b="1" u="sng" dirty="0"/>
              <a:t>主効果</a:t>
            </a:r>
            <a:endParaRPr kumimoji="1" lang="en-US" altLang="ja-JP" b="1" u="sng" dirty="0"/>
          </a:p>
          <a:p>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7" name="テキスト ボックス 6">
            <a:extLst>
              <a:ext uri="{FF2B5EF4-FFF2-40B4-BE49-F238E27FC236}">
                <a16:creationId xmlns:a16="http://schemas.microsoft.com/office/drawing/2014/main" id="{1AEC3872-1EC1-892C-450B-E18E2DF2DFA2}"/>
              </a:ext>
            </a:extLst>
          </p:cNvPr>
          <p:cNvSpPr txBox="1"/>
          <p:nvPr/>
        </p:nvSpPr>
        <p:spPr>
          <a:xfrm>
            <a:off x="200734" y="5068214"/>
            <a:ext cx="3860676" cy="646331"/>
          </a:xfrm>
          <a:prstGeom prst="rect">
            <a:avLst/>
          </a:prstGeom>
          <a:noFill/>
        </p:spPr>
        <p:txBody>
          <a:bodyPr wrap="square" rtlCol="0">
            <a:spAutoFit/>
          </a:bodyPr>
          <a:lstStyle/>
          <a:p>
            <a:r>
              <a:rPr kumimoji="1" lang="ja-JP" altLang="en-US" dirty="0"/>
              <a:t>・「性別</a:t>
            </a:r>
            <a:r>
              <a:rPr kumimoji="1" lang="en-US" altLang="ja-JP" dirty="0"/>
              <a:t>×</a:t>
            </a:r>
            <a:r>
              <a:rPr kumimoji="1" lang="ja-JP" altLang="en-US" dirty="0"/>
              <a:t>期間」 </a:t>
            </a:r>
            <a:r>
              <a:rPr kumimoji="1" lang="ja-JP" altLang="en-US" b="1" u="sng" dirty="0"/>
              <a:t>交互作用</a:t>
            </a:r>
            <a:endParaRPr kumimoji="1" lang="en-US" altLang="ja-JP" b="1" dirty="0"/>
          </a:p>
          <a:p>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9" name="テキスト ボックス 8">
            <a:extLst>
              <a:ext uri="{FF2B5EF4-FFF2-40B4-BE49-F238E27FC236}">
                <a16:creationId xmlns:a16="http://schemas.microsoft.com/office/drawing/2014/main" id="{4D142952-2B7C-F0F2-958B-51105CA16EB6}"/>
              </a:ext>
            </a:extLst>
          </p:cNvPr>
          <p:cNvSpPr txBox="1"/>
          <p:nvPr/>
        </p:nvSpPr>
        <p:spPr>
          <a:xfrm>
            <a:off x="4173213" y="5068212"/>
            <a:ext cx="3860676" cy="646331"/>
          </a:xfrm>
          <a:prstGeom prst="rect">
            <a:avLst/>
          </a:prstGeom>
          <a:noFill/>
        </p:spPr>
        <p:txBody>
          <a:bodyPr wrap="square" rtlCol="0">
            <a:spAutoFit/>
          </a:bodyPr>
          <a:lstStyle/>
          <a:p>
            <a:r>
              <a:rPr kumimoji="1" lang="ja-JP" altLang="en-US" dirty="0"/>
              <a:t>・「性別</a:t>
            </a:r>
            <a:r>
              <a:rPr kumimoji="1" lang="en-US" altLang="ja-JP" dirty="0"/>
              <a:t>×</a:t>
            </a:r>
            <a:r>
              <a:rPr kumimoji="1" lang="ja-JP" altLang="en-US" dirty="0"/>
              <a:t>期間」 </a:t>
            </a:r>
            <a:r>
              <a:rPr kumimoji="1" lang="ja-JP" altLang="en-US" b="1" u="sng" dirty="0"/>
              <a:t>交互作用</a:t>
            </a:r>
            <a:endParaRPr kumimoji="1" lang="en-US" altLang="ja-JP" b="1" dirty="0"/>
          </a:p>
          <a:p>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10" name="テキスト ボックス 9">
            <a:extLst>
              <a:ext uri="{FF2B5EF4-FFF2-40B4-BE49-F238E27FC236}">
                <a16:creationId xmlns:a16="http://schemas.microsoft.com/office/drawing/2014/main" id="{0BD005B8-26A1-FDA0-815B-B7536BCB9F0B}"/>
              </a:ext>
            </a:extLst>
          </p:cNvPr>
          <p:cNvSpPr txBox="1"/>
          <p:nvPr/>
        </p:nvSpPr>
        <p:spPr>
          <a:xfrm>
            <a:off x="8146946" y="4233326"/>
            <a:ext cx="3933989" cy="646331"/>
          </a:xfrm>
          <a:prstGeom prst="rect">
            <a:avLst/>
          </a:prstGeom>
          <a:noFill/>
        </p:spPr>
        <p:txBody>
          <a:bodyPr wrap="square" rtlCol="0">
            <a:spAutoFit/>
          </a:bodyPr>
          <a:lstStyle/>
          <a:p>
            <a:r>
              <a:rPr kumimoji="1" lang="ja-JP" altLang="en-US"/>
              <a:t>・「性別」 </a:t>
            </a:r>
            <a:r>
              <a:rPr kumimoji="1" lang="ja-JP" altLang="en-US" b="1" u="sng"/>
              <a:t>主効果</a:t>
            </a:r>
            <a:endParaRPr kumimoji="1" lang="en-US" altLang="ja-JP" b="1" u="sng"/>
          </a:p>
          <a:p>
            <a:r>
              <a:rPr kumimoji="1" lang="ja-JP" altLang="en-US"/>
              <a:t>　 →</a:t>
            </a:r>
            <a:r>
              <a:rPr kumimoji="1" lang="ja-JP" altLang="en-US">
                <a:solidFill>
                  <a:srgbClr val="002060"/>
                </a:solidFill>
              </a:rPr>
              <a:t>有意傾向が認められた</a:t>
            </a:r>
            <a:r>
              <a:rPr kumimoji="1" lang="ja-JP" altLang="en-US"/>
              <a:t>（</a:t>
            </a:r>
            <a:r>
              <a:rPr kumimoji="1" lang="en-US" altLang="ja-JP" i="1">
                <a:latin typeface="Century" panose="02040604050505020304" pitchFamily="18" charset="0"/>
              </a:rPr>
              <a:t> p</a:t>
            </a:r>
            <a:r>
              <a:rPr kumimoji="1" lang="en-US" altLang="ja-JP"/>
              <a:t>&lt;.10</a:t>
            </a:r>
            <a:r>
              <a:rPr kumimoji="1" lang="ja-JP" altLang="en-US"/>
              <a:t>）</a:t>
            </a:r>
            <a:endParaRPr kumimoji="1" lang="en-US" altLang="ja-JP"/>
          </a:p>
        </p:txBody>
      </p:sp>
      <p:sp>
        <p:nvSpPr>
          <p:cNvPr id="11" name="テキスト ボックス 10">
            <a:extLst>
              <a:ext uri="{FF2B5EF4-FFF2-40B4-BE49-F238E27FC236}">
                <a16:creationId xmlns:a16="http://schemas.microsoft.com/office/drawing/2014/main" id="{B8E10E80-EA02-2E0F-3E8B-93B5D5A490AC}"/>
              </a:ext>
            </a:extLst>
          </p:cNvPr>
          <p:cNvSpPr txBox="1"/>
          <p:nvPr/>
        </p:nvSpPr>
        <p:spPr>
          <a:xfrm>
            <a:off x="8146946" y="5867560"/>
            <a:ext cx="3860676" cy="646331"/>
          </a:xfrm>
          <a:prstGeom prst="rect">
            <a:avLst/>
          </a:prstGeom>
          <a:noFill/>
        </p:spPr>
        <p:txBody>
          <a:bodyPr wrap="square" rtlCol="0">
            <a:spAutoFit/>
          </a:bodyPr>
          <a:lstStyle/>
          <a:p>
            <a:r>
              <a:rPr kumimoji="1" lang="ja-JP" altLang="en-US" dirty="0"/>
              <a:t>・「性別</a:t>
            </a:r>
            <a:r>
              <a:rPr kumimoji="1" lang="en-US" altLang="ja-JP" dirty="0"/>
              <a:t>×</a:t>
            </a:r>
            <a:r>
              <a:rPr kumimoji="1" lang="ja-JP" altLang="en-US" dirty="0"/>
              <a:t>期間」 </a:t>
            </a:r>
            <a:r>
              <a:rPr kumimoji="1" lang="ja-JP" altLang="en-US" b="1" u="sng" dirty="0"/>
              <a:t>交互作用</a:t>
            </a:r>
            <a:endParaRPr kumimoji="1" lang="en-US" altLang="ja-JP" b="1" dirty="0"/>
          </a:p>
          <a:p>
            <a:r>
              <a:rPr kumimoji="1" lang="en-US" altLang="ja-JP" dirty="0"/>
              <a:t> </a:t>
            </a:r>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12" name="テキスト ボックス 11">
            <a:extLst>
              <a:ext uri="{FF2B5EF4-FFF2-40B4-BE49-F238E27FC236}">
                <a16:creationId xmlns:a16="http://schemas.microsoft.com/office/drawing/2014/main" id="{C8F0CC58-7BE6-8C0C-6237-021D3B4E813A}"/>
              </a:ext>
            </a:extLst>
          </p:cNvPr>
          <p:cNvSpPr txBox="1"/>
          <p:nvPr/>
        </p:nvSpPr>
        <p:spPr>
          <a:xfrm>
            <a:off x="8101283" y="5068212"/>
            <a:ext cx="3860676" cy="646331"/>
          </a:xfrm>
          <a:prstGeom prst="rect">
            <a:avLst/>
          </a:prstGeom>
          <a:noFill/>
        </p:spPr>
        <p:txBody>
          <a:bodyPr wrap="square" rtlCol="0">
            <a:spAutoFit/>
          </a:bodyPr>
          <a:lstStyle/>
          <a:p>
            <a:r>
              <a:rPr kumimoji="1" lang="ja-JP" altLang="en-US" dirty="0"/>
              <a:t>・「期間」 </a:t>
            </a:r>
            <a:r>
              <a:rPr kumimoji="1" lang="ja-JP" altLang="en-US" b="1" u="sng" dirty="0"/>
              <a:t>主効果</a:t>
            </a:r>
            <a:endParaRPr kumimoji="1" lang="en-US" altLang="ja-JP" b="1" dirty="0"/>
          </a:p>
          <a:p>
            <a:r>
              <a:rPr kumimoji="1" lang="ja-JP" altLang="en-US" dirty="0"/>
              <a:t> 　→</a:t>
            </a:r>
            <a:r>
              <a:rPr kumimoji="1" lang="ja-JP" altLang="en-US" dirty="0">
                <a:solidFill>
                  <a:srgbClr val="FF0000"/>
                </a:solidFill>
              </a:rPr>
              <a:t>認められた（</a:t>
            </a:r>
            <a:r>
              <a:rPr kumimoji="1" lang="en-US" altLang="ja-JP" i="1" dirty="0">
                <a:solidFill>
                  <a:srgbClr val="FF0000"/>
                </a:solidFill>
                <a:latin typeface="Century" panose="02040604050505020304" pitchFamily="18" charset="0"/>
              </a:rPr>
              <a:t> p</a:t>
            </a:r>
            <a:r>
              <a:rPr kumimoji="1" lang="en-US" altLang="ja-JP" dirty="0">
                <a:solidFill>
                  <a:srgbClr val="FF0000"/>
                </a:solidFill>
              </a:rPr>
              <a:t>&lt;.01</a:t>
            </a:r>
            <a:r>
              <a:rPr kumimoji="1" lang="ja-JP" altLang="en-US" dirty="0">
                <a:solidFill>
                  <a:srgbClr val="FF0000"/>
                </a:solidFill>
              </a:rPr>
              <a:t>）</a:t>
            </a:r>
            <a:endParaRPr kumimoji="1" lang="en-US" altLang="ja-JP" dirty="0"/>
          </a:p>
        </p:txBody>
      </p:sp>
      <p:sp>
        <p:nvSpPr>
          <p:cNvPr id="5" name="テキスト ボックス 4">
            <a:extLst>
              <a:ext uri="{FF2B5EF4-FFF2-40B4-BE49-F238E27FC236}">
                <a16:creationId xmlns:a16="http://schemas.microsoft.com/office/drawing/2014/main" id="{213B9FBC-5891-AB07-7A8F-AA15E2E4963B}"/>
              </a:ext>
            </a:extLst>
          </p:cNvPr>
          <p:cNvSpPr txBox="1"/>
          <p:nvPr/>
        </p:nvSpPr>
        <p:spPr>
          <a:xfrm>
            <a:off x="4177695" y="4268864"/>
            <a:ext cx="4037507" cy="646331"/>
          </a:xfrm>
          <a:prstGeom prst="rect">
            <a:avLst/>
          </a:prstGeom>
          <a:noFill/>
        </p:spPr>
        <p:txBody>
          <a:bodyPr wrap="square" rtlCol="0">
            <a:spAutoFit/>
          </a:bodyPr>
          <a:lstStyle/>
          <a:p>
            <a:r>
              <a:rPr kumimoji="1" lang="ja-JP" altLang="en-US" dirty="0"/>
              <a:t>・「性別</a:t>
            </a:r>
            <a:r>
              <a:rPr kumimoji="1" lang="en-US" altLang="ja-JP" dirty="0"/>
              <a:t>, </a:t>
            </a:r>
            <a:r>
              <a:rPr kumimoji="1" lang="ja-JP" altLang="en-US" dirty="0"/>
              <a:t>期間」 </a:t>
            </a:r>
            <a:r>
              <a:rPr kumimoji="1" lang="ja-JP" altLang="en-US" b="1" u="sng" dirty="0"/>
              <a:t>主効果</a:t>
            </a:r>
            <a:endParaRPr kumimoji="1" lang="en-US" altLang="ja-JP" b="1" dirty="0"/>
          </a:p>
          <a:p>
            <a:r>
              <a:rPr kumimoji="1" lang="ja-JP" altLang="en-US" dirty="0"/>
              <a:t>　→</a:t>
            </a:r>
            <a:r>
              <a:rPr kumimoji="1" lang="ja-JP" altLang="en-US" dirty="0">
                <a:solidFill>
                  <a:srgbClr val="FF0000"/>
                </a:solidFill>
              </a:rPr>
              <a:t>性別（</a:t>
            </a:r>
            <a:r>
              <a:rPr kumimoji="1" lang="en-US" altLang="ja-JP" i="1" dirty="0">
                <a:solidFill>
                  <a:srgbClr val="FF0000"/>
                </a:solidFill>
                <a:latin typeface="Century" panose="02040604050505020304" pitchFamily="18" charset="0"/>
              </a:rPr>
              <a:t>p</a:t>
            </a:r>
            <a:r>
              <a:rPr kumimoji="1" lang="en-US" altLang="ja-JP" dirty="0">
                <a:solidFill>
                  <a:srgbClr val="FF0000"/>
                </a:solidFill>
              </a:rPr>
              <a:t>&lt;.05</a:t>
            </a:r>
            <a:r>
              <a:rPr kumimoji="1" lang="ja-JP" altLang="en-US" dirty="0">
                <a:solidFill>
                  <a:srgbClr val="FF0000"/>
                </a:solidFill>
              </a:rPr>
              <a:t>）</a:t>
            </a:r>
            <a:r>
              <a:rPr kumimoji="1" lang="en-US" altLang="ja-JP" dirty="0"/>
              <a:t>, </a:t>
            </a:r>
            <a:r>
              <a:rPr kumimoji="1" lang="ja-JP" altLang="en-US" dirty="0">
                <a:solidFill>
                  <a:srgbClr val="FF0000"/>
                </a:solidFill>
              </a:rPr>
              <a:t>期間（</a:t>
            </a:r>
            <a:r>
              <a:rPr kumimoji="1" lang="en-US" altLang="ja-JP" i="1" dirty="0">
                <a:solidFill>
                  <a:srgbClr val="FF0000"/>
                </a:solidFill>
                <a:latin typeface="Century" panose="02040604050505020304" pitchFamily="18" charset="0"/>
              </a:rPr>
              <a:t> p</a:t>
            </a:r>
            <a:r>
              <a:rPr kumimoji="1" lang="en-US" altLang="ja-JP" dirty="0">
                <a:solidFill>
                  <a:srgbClr val="FF0000"/>
                </a:solidFill>
              </a:rPr>
              <a:t>&lt;.01</a:t>
            </a:r>
            <a:r>
              <a:rPr kumimoji="1" lang="ja-JP" altLang="en-US" dirty="0">
                <a:solidFill>
                  <a:srgbClr val="FF0000"/>
                </a:solidFill>
              </a:rPr>
              <a:t>）</a:t>
            </a:r>
            <a:endParaRPr kumimoji="1" lang="en-US" altLang="ja-JP" dirty="0">
              <a:solidFill>
                <a:srgbClr val="FF0000"/>
              </a:solidFill>
            </a:endParaRPr>
          </a:p>
        </p:txBody>
      </p:sp>
      <p:pic>
        <p:nvPicPr>
          <p:cNvPr id="24" name="図 23">
            <a:extLst>
              <a:ext uri="{FF2B5EF4-FFF2-40B4-BE49-F238E27FC236}">
                <a16:creationId xmlns:a16="http://schemas.microsoft.com/office/drawing/2014/main" id="{31AD6AB9-1887-4EF2-AE35-15D4AE5ADA94}"/>
              </a:ext>
            </a:extLst>
          </p:cNvPr>
          <p:cNvPicPr>
            <a:picLocks noChangeAspect="1"/>
          </p:cNvPicPr>
          <p:nvPr/>
        </p:nvPicPr>
        <p:blipFill>
          <a:blip r:embed="rId2"/>
          <a:stretch>
            <a:fillRect/>
          </a:stretch>
        </p:blipFill>
        <p:spPr>
          <a:xfrm>
            <a:off x="200734" y="1497753"/>
            <a:ext cx="3883896" cy="2350604"/>
          </a:xfrm>
          <a:prstGeom prst="rect">
            <a:avLst/>
          </a:prstGeom>
        </p:spPr>
      </p:pic>
      <p:pic>
        <p:nvPicPr>
          <p:cNvPr id="25" name="図 24">
            <a:extLst>
              <a:ext uri="{FF2B5EF4-FFF2-40B4-BE49-F238E27FC236}">
                <a16:creationId xmlns:a16="http://schemas.microsoft.com/office/drawing/2014/main" id="{373D8901-C034-4CF2-B600-7E4017DD7BCF}"/>
              </a:ext>
            </a:extLst>
          </p:cNvPr>
          <p:cNvPicPr>
            <a:picLocks noChangeAspect="1"/>
          </p:cNvPicPr>
          <p:nvPr/>
        </p:nvPicPr>
        <p:blipFill>
          <a:blip r:embed="rId3"/>
          <a:stretch>
            <a:fillRect/>
          </a:stretch>
        </p:blipFill>
        <p:spPr>
          <a:xfrm>
            <a:off x="4169184" y="1497753"/>
            <a:ext cx="3860676" cy="2357483"/>
          </a:xfrm>
          <a:prstGeom prst="rect">
            <a:avLst/>
          </a:prstGeom>
        </p:spPr>
      </p:pic>
      <p:pic>
        <p:nvPicPr>
          <p:cNvPr id="27" name="図 26">
            <a:extLst>
              <a:ext uri="{FF2B5EF4-FFF2-40B4-BE49-F238E27FC236}">
                <a16:creationId xmlns:a16="http://schemas.microsoft.com/office/drawing/2014/main" id="{485C97D3-BFB7-41EE-836D-3B13C28DC3BD}"/>
              </a:ext>
            </a:extLst>
          </p:cNvPr>
          <p:cNvPicPr>
            <a:picLocks noChangeAspect="1"/>
          </p:cNvPicPr>
          <p:nvPr/>
        </p:nvPicPr>
        <p:blipFill>
          <a:blip r:embed="rId4"/>
          <a:stretch>
            <a:fillRect/>
          </a:stretch>
        </p:blipFill>
        <p:spPr>
          <a:xfrm>
            <a:off x="8146945" y="1499981"/>
            <a:ext cx="3860675" cy="2355255"/>
          </a:xfrm>
          <a:prstGeom prst="rect">
            <a:avLst/>
          </a:prstGeom>
        </p:spPr>
      </p:pic>
      <p:sp>
        <p:nvSpPr>
          <p:cNvPr id="2" name="四角形: 角を丸くする 1">
            <a:extLst>
              <a:ext uri="{FF2B5EF4-FFF2-40B4-BE49-F238E27FC236}">
                <a16:creationId xmlns:a16="http://schemas.microsoft.com/office/drawing/2014/main" id="{C49B5724-D96C-F4C6-538A-C4A24AD982E7}"/>
              </a:ext>
            </a:extLst>
          </p:cNvPr>
          <p:cNvSpPr/>
          <p:nvPr/>
        </p:nvSpPr>
        <p:spPr>
          <a:xfrm>
            <a:off x="2461190" y="1090088"/>
            <a:ext cx="6747782" cy="415046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2400" dirty="0">
                <a:solidFill>
                  <a:schemeClr val="tx1"/>
                </a:solidFill>
                <a:ea typeface="ＭＳ Ｐゴシック"/>
              </a:rPr>
              <a:t>　</a:t>
            </a:r>
            <a:r>
              <a:rPr lang="ja-JP" altLang="en-US" sz="2800" dirty="0">
                <a:solidFill>
                  <a:schemeClr val="tx1"/>
                </a:solidFill>
                <a:ea typeface="ＭＳ Ｐゴシック"/>
              </a:rPr>
              <a:t>つまり, </a:t>
            </a:r>
            <a:endParaRPr lang="ja-JP" altLang="en-US" sz="2800" dirty="0">
              <a:solidFill>
                <a:schemeClr val="tx1"/>
              </a:solidFill>
              <a:ea typeface="ＭＳ Ｐゴシック"/>
              <a:cs typeface="+mn-lt"/>
            </a:endParaRPr>
          </a:p>
          <a:p>
            <a:endParaRPr lang="ja-JP" altLang="en-US" sz="2800" dirty="0">
              <a:solidFill>
                <a:schemeClr val="tx1"/>
              </a:solidFill>
              <a:ea typeface="ＭＳ Ｐゴシック"/>
              <a:cs typeface="+mn-lt"/>
            </a:endParaRPr>
          </a:p>
          <a:p>
            <a:r>
              <a:rPr lang="ja-JP" altLang="en-US" sz="2800" dirty="0">
                <a:solidFill>
                  <a:schemeClr val="tx1"/>
                </a:solidFill>
                <a:ea typeface="ＭＳ Ｐゴシック"/>
                <a:cs typeface="+mn-lt"/>
              </a:rPr>
              <a:t>　</a:t>
            </a:r>
            <a:r>
              <a:rPr lang="ja-JP" altLang="en-US" sz="3200" dirty="0">
                <a:solidFill>
                  <a:schemeClr val="tx1"/>
                </a:solidFill>
                <a:ea typeface="ＭＳ Ｐゴシック"/>
                <a:cs typeface="+mn-lt"/>
              </a:rPr>
              <a:t>【NA】</a:t>
            </a:r>
          </a:p>
          <a:p>
            <a:r>
              <a:rPr lang="en-US" altLang="ja-JP" sz="2800" dirty="0">
                <a:solidFill>
                  <a:schemeClr val="tx1"/>
                </a:solidFill>
                <a:ea typeface="+mn-lt"/>
                <a:cs typeface="+mn-lt"/>
              </a:rPr>
              <a:t>    ・</a:t>
            </a:r>
            <a:r>
              <a:rPr lang="en-US" altLang="ja-JP" sz="2800" dirty="0" err="1">
                <a:solidFill>
                  <a:schemeClr val="tx1"/>
                </a:solidFill>
                <a:ea typeface="+mn-lt"/>
                <a:cs typeface="+mn-lt"/>
              </a:rPr>
              <a:t>女性</a:t>
            </a:r>
            <a:r>
              <a:rPr lang="ja-JP" altLang="en-US" sz="2800" dirty="0">
                <a:solidFill>
                  <a:schemeClr val="tx1"/>
                </a:solidFill>
                <a:ea typeface="+mn-lt"/>
                <a:cs typeface="+mn-lt"/>
              </a:rPr>
              <a:t>は</a:t>
            </a:r>
            <a:r>
              <a:rPr lang="en-US" altLang="ja-JP" sz="2800" dirty="0" err="1">
                <a:solidFill>
                  <a:schemeClr val="tx1"/>
                </a:solidFill>
                <a:ea typeface="+mn-lt"/>
                <a:cs typeface="+mn-lt"/>
              </a:rPr>
              <a:t>男性より</a:t>
            </a:r>
            <a:r>
              <a:rPr lang="ja-JP" sz="2800" dirty="0">
                <a:solidFill>
                  <a:schemeClr val="tx1"/>
                </a:solidFill>
                <a:ea typeface="+mn-lt"/>
                <a:cs typeface="+mn-lt"/>
              </a:rPr>
              <a:t>高か</a:t>
            </a:r>
            <a:r>
              <a:rPr lang="ja-JP" altLang="en-US" sz="2800" dirty="0">
                <a:solidFill>
                  <a:schemeClr val="tx1"/>
                </a:solidFill>
                <a:ea typeface="+mn-lt"/>
                <a:cs typeface="+mn-lt"/>
              </a:rPr>
              <a:t>っ</a:t>
            </a:r>
            <a:r>
              <a:rPr lang="ja-JP" sz="2800" dirty="0">
                <a:solidFill>
                  <a:schemeClr val="tx1"/>
                </a:solidFill>
                <a:ea typeface="+mn-lt"/>
                <a:cs typeface="+mn-lt"/>
              </a:rPr>
              <a:t>た</a:t>
            </a:r>
            <a:endParaRPr lang="ja-JP" altLang="en-US" sz="2800" dirty="0">
              <a:solidFill>
                <a:schemeClr val="tx1"/>
              </a:solidFill>
              <a:ea typeface="ＭＳ Ｐゴシック"/>
              <a:cs typeface="+mn-lt"/>
            </a:endParaRPr>
          </a:p>
          <a:p>
            <a:r>
              <a:rPr lang="ja-JP" altLang="en-US" sz="2800" dirty="0">
                <a:solidFill>
                  <a:schemeClr val="tx1"/>
                </a:solidFill>
                <a:ea typeface="+mn-lt"/>
                <a:cs typeface="+mn-lt"/>
              </a:rPr>
              <a:t> </a:t>
            </a:r>
            <a:r>
              <a:rPr lang="en-US" altLang="ja-JP" sz="2800" dirty="0">
                <a:solidFill>
                  <a:schemeClr val="tx1"/>
                </a:solidFill>
                <a:ea typeface="+mn-lt"/>
                <a:cs typeface="+mn-lt"/>
              </a:rPr>
              <a:t>   </a:t>
            </a:r>
            <a:r>
              <a:rPr lang="ja-JP" altLang="en-US" sz="2800" dirty="0">
                <a:solidFill>
                  <a:schemeClr val="tx1"/>
                </a:solidFill>
                <a:ea typeface="+mn-lt"/>
                <a:cs typeface="+mn-lt"/>
              </a:rPr>
              <a:t>・</a:t>
            </a:r>
            <a:r>
              <a:rPr lang="ja-JP" sz="2800" dirty="0">
                <a:solidFill>
                  <a:schemeClr val="tx1"/>
                </a:solidFill>
                <a:ea typeface="+mn-lt"/>
                <a:cs typeface="+mn-lt"/>
              </a:rPr>
              <a:t>実験後</a:t>
            </a:r>
            <a:r>
              <a:rPr lang="ja-JP" altLang="en-US" sz="2800" dirty="0">
                <a:solidFill>
                  <a:schemeClr val="tx1"/>
                </a:solidFill>
                <a:ea typeface="+mn-lt"/>
                <a:cs typeface="+mn-lt"/>
              </a:rPr>
              <a:t>は実験前より</a:t>
            </a:r>
            <a:r>
              <a:rPr lang="ja-JP" sz="2800" dirty="0">
                <a:solidFill>
                  <a:schemeClr val="tx1"/>
                </a:solidFill>
                <a:ea typeface="+mn-lt"/>
                <a:cs typeface="+mn-lt"/>
              </a:rPr>
              <a:t>高かった</a:t>
            </a:r>
            <a:endParaRPr lang="ja-JP" altLang="en-US" sz="2800" dirty="0">
              <a:solidFill>
                <a:schemeClr val="tx1"/>
              </a:solidFill>
              <a:ea typeface="ＭＳ Ｐゴシック"/>
            </a:endParaRPr>
          </a:p>
          <a:p>
            <a:r>
              <a:rPr lang="ja-JP" altLang="en-US" sz="2800" dirty="0">
                <a:solidFill>
                  <a:schemeClr val="tx1"/>
                </a:solidFill>
                <a:latin typeface="TW Cen MT"/>
                <a:ea typeface="ＭＳ Ｐゴシック"/>
              </a:rPr>
              <a:t>　</a:t>
            </a:r>
            <a:r>
              <a:rPr lang="ja-JP" altLang="en-US" sz="3200" dirty="0">
                <a:solidFill>
                  <a:schemeClr val="tx1"/>
                </a:solidFill>
                <a:latin typeface="TW Cen MT"/>
                <a:ea typeface="ＭＳ Ｐゴシック"/>
              </a:rPr>
              <a:t>【CA】  </a:t>
            </a:r>
            <a:endParaRPr lang="ja-JP" sz="3200" dirty="0">
              <a:solidFill>
                <a:schemeClr val="tx1"/>
              </a:solidFill>
              <a:latin typeface="Tw Cen MT" panose="020B0602020104020603"/>
              <a:ea typeface="ＭＳ Ｐゴシック"/>
            </a:endParaRPr>
          </a:p>
          <a:p>
            <a:r>
              <a:rPr lang="ja-JP" altLang="en-US" sz="2800" dirty="0">
                <a:solidFill>
                  <a:schemeClr val="tx1"/>
                </a:solidFill>
                <a:latin typeface="TW Cen MT"/>
                <a:ea typeface="ＭＳ Ｐゴシック"/>
              </a:rPr>
              <a:t>　　・ </a:t>
            </a:r>
            <a:r>
              <a:rPr lang="ja-JP" sz="2800" dirty="0">
                <a:solidFill>
                  <a:schemeClr val="tx1"/>
                </a:solidFill>
                <a:latin typeface="TW Cen MT"/>
                <a:ea typeface="ＭＳ Ｐゴシック"/>
              </a:rPr>
              <a:t>実験</a:t>
            </a:r>
            <a:r>
              <a:rPr lang="ja-JP" altLang="en-US" sz="2800" dirty="0">
                <a:solidFill>
                  <a:schemeClr val="tx1"/>
                </a:solidFill>
                <a:latin typeface="TW Cen MT"/>
                <a:ea typeface="ＭＳ Ｐゴシック"/>
              </a:rPr>
              <a:t>後は実験前より低</a:t>
            </a:r>
            <a:r>
              <a:rPr lang="ja-JP" sz="2800" dirty="0">
                <a:solidFill>
                  <a:schemeClr val="tx1"/>
                </a:solidFill>
                <a:latin typeface="TW Cen MT"/>
                <a:ea typeface="ＭＳ Ｐゴシック"/>
              </a:rPr>
              <a:t>か</a:t>
            </a:r>
            <a:r>
              <a:rPr lang="ja-JP" altLang="en-US" sz="2800" dirty="0">
                <a:solidFill>
                  <a:schemeClr val="tx1"/>
                </a:solidFill>
                <a:latin typeface="TW Cen MT"/>
                <a:ea typeface="ＭＳ Ｐゴシック"/>
              </a:rPr>
              <a:t>った</a:t>
            </a:r>
          </a:p>
          <a:p>
            <a:endParaRPr lang="ja-JP" altLang="en-US" sz="2400" dirty="0">
              <a:solidFill>
                <a:schemeClr val="tx1"/>
              </a:solidFill>
              <a:latin typeface="TW Cen MT"/>
              <a:ea typeface="ＭＳ Ｐゴシック"/>
            </a:endParaRPr>
          </a:p>
        </p:txBody>
      </p:sp>
    </p:spTree>
    <p:extLst>
      <p:ext uri="{BB962C8B-B14F-4D97-AF65-F5344CB8AC3E}">
        <p14:creationId xmlns:p14="http://schemas.microsoft.com/office/powerpoint/2010/main" val="155984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P spid="12" grpId="0"/>
      <p:bldP spid="5"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31F7792C-EE9B-D0EF-1026-7B29A03AD96A}"/>
              </a:ext>
            </a:extLst>
          </p:cNvPr>
          <p:cNvSpPr txBox="1">
            <a:spLocks/>
          </p:cNvSpPr>
          <p:nvPr/>
        </p:nvSpPr>
        <p:spPr>
          <a:xfrm>
            <a:off x="166768" y="99392"/>
            <a:ext cx="6784847" cy="64365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2900" dirty="0">
                <a:ea typeface="ＭＳ Ｐゴシック"/>
              </a:rPr>
              <a:t>結果　≪心理指標：免許有無</a:t>
            </a:r>
            <a:r>
              <a:rPr lang="en-US" altLang="ja-JP" sz="2900" dirty="0">
                <a:ea typeface="ＭＳ Ｐゴシック"/>
              </a:rPr>
              <a:t>×</a:t>
            </a:r>
            <a:r>
              <a:rPr lang="ja-JP" altLang="en-US" sz="2900" dirty="0">
                <a:ea typeface="ＭＳ Ｐゴシック"/>
              </a:rPr>
              <a:t>期間≫</a:t>
            </a:r>
          </a:p>
        </p:txBody>
      </p:sp>
      <p:sp>
        <p:nvSpPr>
          <p:cNvPr id="16" name="四角形: 角を丸くする 15">
            <a:extLst>
              <a:ext uri="{FF2B5EF4-FFF2-40B4-BE49-F238E27FC236}">
                <a16:creationId xmlns:a16="http://schemas.microsoft.com/office/drawing/2014/main" id="{C4239EB7-16A0-0D44-3368-08C87E99CBCA}"/>
              </a:ext>
            </a:extLst>
          </p:cNvPr>
          <p:cNvSpPr/>
          <p:nvPr/>
        </p:nvSpPr>
        <p:spPr>
          <a:xfrm>
            <a:off x="160109" y="949523"/>
            <a:ext cx="1935783" cy="41960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en-US" altLang="ja-JP"/>
              <a:t>PA</a:t>
            </a:r>
            <a:endParaRPr kumimoji="1" lang="ja-JP" altLang="en-US"/>
          </a:p>
        </p:txBody>
      </p:sp>
      <p:cxnSp>
        <p:nvCxnSpPr>
          <p:cNvPr id="18" name="直線コネクタ 17">
            <a:extLst>
              <a:ext uri="{FF2B5EF4-FFF2-40B4-BE49-F238E27FC236}">
                <a16:creationId xmlns:a16="http://schemas.microsoft.com/office/drawing/2014/main" id="{9CEE02CD-AEAE-516C-ED3C-123D2DDA7ADD}"/>
              </a:ext>
            </a:extLst>
          </p:cNvPr>
          <p:cNvCxnSpPr/>
          <p:nvPr/>
        </p:nvCxnSpPr>
        <p:spPr>
          <a:xfrm>
            <a:off x="166768" y="1297173"/>
            <a:ext cx="0" cy="5233758"/>
          </a:xfrm>
          <a:prstGeom prst="line">
            <a:avLst/>
          </a:prstGeom>
        </p:spPr>
        <p:style>
          <a:lnRef idx="2">
            <a:schemeClr val="accent5"/>
          </a:lnRef>
          <a:fillRef idx="0">
            <a:schemeClr val="accent5"/>
          </a:fillRef>
          <a:effectRef idx="1">
            <a:schemeClr val="accent5"/>
          </a:effectRef>
          <a:fontRef idx="minor">
            <a:schemeClr val="tx1"/>
          </a:fontRef>
        </p:style>
      </p:cxnSp>
      <p:sp>
        <p:nvSpPr>
          <p:cNvPr id="19" name="四角形: 角を丸くする 18">
            <a:extLst>
              <a:ext uri="{FF2B5EF4-FFF2-40B4-BE49-F238E27FC236}">
                <a16:creationId xmlns:a16="http://schemas.microsoft.com/office/drawing/2014/main" id="{A930110D-2B1E-C6C7-4334-AD806794F65B}"/>
              </a:ext>
            </a:extLst>
          </p:cNvPr>
          <p:cNvSpPr/>
          <p:nvPr/>
        </p:nvSpPr>
        <p:spPr>
          <a:xfrm>
            <a:off x="8203740" y="949523"/>
            <a:ext cx="1935783" cy="41960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en-US" altLang="ja-JP"/>
              <a:t>CA</a:t>
            </a:r>
            <a:endParaRPr kumimoji="1" lang="ja-JP" altLang="en-US"/>
          </a:p>
        </p:txBody>
      </p:sp>
      <p:cxnSp>
        <p:nvCxnSpPr>
          <p:cNvPr id="20" name="直線コネクタ 19">
            <a:extLst>
              <a:ext uri="{FF2B5EF4-FFF2-40B4-BE49-F238E27FC236}">
                <a16:creationId xmlns:a16="http://schemas.microsoft.com/office/drawing/2014/main" id="{13570558-62DD-EBBE-8907-F033148924B3}"/>
              </a:ext>
            </a:extLst>
          </p:cNvPr>
          <p:cNvCxnSpPr/>
          <p:nvPr/>
        </p:nvCxnSpPr>
        <p:spPr>
          <a:xfrm>
            <a:off x="8223648" y="1297173"/>
            <a:ext cx="0" cy="5233758"/>
          </a:xfrm>
          <a:prstGeom prst="line">
            <a:avLst/>
          </a:prstGeom>
        </p:spPr>
        <p:style>
          <a:lnRef idx="2">
            <a:schemeClr val="accent3"/>
          </a:lnRef>
          <a:fillRef idx="0">
            <a:schemeClr val="accent3"/>
          </a:fillRef>
          <a:effectRef idx="1">
            <a:schemeClr val="accent3"/>
          </a:effectRef>
          <a:fontRef idx="minor">
            <a:schemeClr val="tx1"/>
          </a:fontRef>
        </p:style>
      </p:cxnSp>
      <p:sp>
        <p:nvSpPr>
          <p:cNvPr id="21" name="四角形: 角を丸くする 20">
            <a:extLst>
              <a:ext uri="{FF2B5EF4-FFF2-40B4-BE49-F238E27FC236}">
                <a16:creationId xmlns:a16="http://schemas.microsoft.com/office/drawing/2014/main" id="{938F9632-FA9E-5AAF-2BA9-343D4FD57BAF}"/>
              </a:ext>
            </a:extLst>
          </p:cNvPr>
          <p:cNvSpPr/>
          <p:nvPr/>
        </p:nvSpPr>
        <p:spPr>
          <a:xfrm>
            <a:off x="4176267" y="949523"/>
            <a:ext cx="1935783" cy="41960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a:t>NA</a:t>
            </a:r>
            <a:endParaRPr kumimoji="1" lang="ja-JP" altLang="en-US"/>
          </a:p>
        </p:txBody>
      </p:sp>
      <p:cxnSp>
        <p:nvCxnSpPr>
          <p:cNvPr id="22" name="直線コネクタ 21">
            <a:extLst>
              <a:ext uri="{FF2B5EF4-FFF2-40B4-BE49-F238E27FC236}">
                <a16:creationId xmlns:a16="http://schemas.microsoft.com/office/drawing/2014/main" id="{B5DF0396-C1FB-8C74-C7AD-BE3F2992C6D1}"/>
              </a:ext>
            </a:extLst>
          </p:cNvPr>
          <p:cNvCxnSpPr>
            <a:cxnSpLocks/>
          </p:cNvCxnSpPr>
          <p:nvPr/>
        </p:nvCxnSpPr>
        <p:spPr>
          <a:xfrm>
            <a:off x="4194242" y="1224952"/>
            <a:ext cx="0" cy="5305979"/>
          </a:xfrm>
          <a:prstGeom prst="line">
            <a:avLst/>
          </a:prstGeom>
        </p:spPr>
        <p:style>
          <a:lnRef idx="2">
            <a:schemeClr val="accent6"/>
          </a:lnRef>
          <a:fillRef idx="0">
            <a:schemeClr val="accent6"/>
          </a:fillRef>
          <a:effectRef idx="1">
            <a:schemeClr val="accent6"/>
          </a:effectRef>
          <a:fontRef idx="minor">
            <a:schemeClr val="tx1"/>
          </a:fontRef>
        </p:style>
      </p:cxnSp>
      <p:sp>
        <p:nvSpPr>
          <p:cNvPr id="2" name="テキスト ボックス 1">
            <a:extLst>
              <a:ext uri="{FF2B5EF4-FFF2-40B4-BE49-F238E27FC236}">
                <a16:creationId xmlns:a16="http://schemas.microsoft.com/office/drawing/2014/main" id="{BC501A24-B879-B5CC-E2A0-4136519AB42C}"/>
              </a:ext>
            </a:extLst>
          </p:cNvPr>
          <p:cNvSpPr txBox="1"/>
          <p:nvPr/>
        </p:nvSpPr>
        <p:spPr>
          <a:xfrm>
            <a:off x="200734" y="4112628"/>
            <a:ext cx="3860676" cy="646331"/>
          </a:xfrm>
          <a:prstGeom prst="rect">
            <a:avLst/>
          </a:prstGeom>
          <a:noFill/>
        </p:spPr>
        <p:txBody>
          <a:bodyPr wrap="square" rtlCol="0">
            <a:spAutoFit/>
          </a:bodyPr>
          <a:lstStyle/>
          <a:p>
            <a:r>
              <a:rPr kumimoji="1" lang="ja-JP" altLang="en-US" dirty="0"/>
              <a:t>・「免許有無</a:t>
            </a:r>
            <a:r>
              <a:rPr kumimoji="1" lang="en-US" altLang="ja-JP" dirty="0"/>
              <a:t>, </a:t>
            </a:r>
            <a:r>
              <a:rPr kumimoji="1" lang="ja-JP" altLang="en-US" dirty="0"/>
              <a:t>期間」 </a:t>
            </a:r>
            <a:r>
              <a:rPr kumimoji="1" lang="ja-JP" altLang="en-US" b="1" u="sng" dirty="0"/>
              <a:t>主効果</a:t>
            </a:r>
            <a:endParaRPr kumimoji="1" lang="en-US" altLang="ja-JP" b="1" dirty="0"/>
          </a:p>
          <a:p>
            <a:r>
              <a:rPr kumimoji="1" lang="en-US" altLang="ja-JP" dirty="0"/>
              <a:t> </a:t>
            </a:r>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4" name="テキスト ボックス 3">
            <a:extLst>
              <a:ext uri="{FF2B5EF4-FFF2-40B4-BE49-F238E27FC236}">
                <a16:creationId xmlns:a16="http://schemas.microsoft.com/office/drawing/2014/main" id="{4496448E-8E3E-1BE0-D7C1-D723C845B140}"/>
              </a:ext>
            </a:extLst>
          </p:cNvPr>
          <p:cNvSpPr txBox="1"/>
          <p:nvPr/>
        </p:nvSpPr>
        <p:spPr>
          <a:xfrm>
            <a:off x="200734" y="5068214"/>
            <a:ext cx="3860676" cy="646331"/>
          </a:xfrm>
          <a:prstGeom prst="rect">
            <a:avLst/>
          </a:prstGeom>
          <a:noFill/>
        </p:spPr>
        <p:txBody>
          <a:bodyPr wrap="square" rtlCol="0">
            <a:spAutoFit/>
          </a:bodyPr>
          <a:lstStyle/>
          <a:p>
            <a:r>
              <a:rPr kumimoji="1" lang="ja-JP" altLang="en-US" dirty="0"/>
              <a:t>・「免許有無</a:t>
            </a:r>
            <a:r>
              <a:rPr kumimoji="1" lang="en-US" altLang="ja-JP" dirty="0"/>
              <a:t>×</a:t>
            </a:r>
            <a:r>
              <a:rPr kumimoji="1" lang="ja-JP" altLang="en-US" dirty="0"/>
              <a:t>期間」 </a:t>
            </a:r>
            <a:r>
              <a:rPr kumimoji="1" lang="ja-JP" altLang="en-US" b="1" u="sng" dirty="0"/>
              <a:t>交互作用</a:t>
            </a:r>
            <a:endParaRPr kumimoji="1" lang="en-US" altLang="ja-JP" b="1" u="sng" dirty="0"/>
          </a:p>
          <a:p>
            <a:r>
              <a:rPr kumimoji="1" lang="en-US" altLang="ja-JP" dirty="0"/>
              <a:t> </a:t>
            </a:r>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5" name="テキスト ボックス 4">
            <a:extLst>
              <a:ext uri="{FF2B5EF4-FFF2-40B4-BE49-F238E27FC236}">
                <a16:creationId xmlns:a16="http://schemas.microsoft.com/office/drawing/2014/main" id="{9E529647-F731-FE12-3687-B0A7C14BC8E1}"/>
              </a:ext>
            </a:extLst>
          </p:cNvPr>
          <p:cNvSpPr txBox="1"/>
          <p:nvPr/>
        </p:nvSpPr>
        <p:spPr>
          <a:xfrm>
            <a:off x="4205558" y="4076871"/>
            <a:ext cx="3860676" cy="646331"/>
          </a:xfrm>
          <a:prstGeom prst="rect">
            <a:avLst/>
          </a:prstGeom>
          <a:noFill/>
        </p:spPr>
        <p:txBody>
          <a:bodyPr wrap="square" rtlCol="0">
            <a:spAutoFit/>
          </a:bodyPr>
          <a:lstStyle/>
          <a:p>
            <a:r>
              <a:rPr kumimoji="1" lang="ja-JP" altLang="en-US" dirty="0"/>
              <a:t>・「期間」 </a:t>
            </a:r>
            <a:r>
              <a:rPr kumimoji="1" lang="ja-JP" altLang="en-US" b="1" u="sng" dirty="0"/>
              <a:t>主効果</a:t>
            </a:r>
            <a:endParaRPr kumimoji="1" lang="en-US" altLang="ja-JP" b="1" dirty="0"/>
          </a:p>
          <a:p>
            <a:r>
              <a:rPr kumimoji="1" lang="ja-JP" altLang="en-US" dirty="0"/>
              <a:t>　 →</a:t>
            </a:r>
            <a:r>
              <a:rPr kumimoji="1" lang="ja-JP" altLang="en-US" dirty="0">
                <a:solidFill>
                  <a:srgbClr val="FF0000"/>
                </a:solidFill>
              </a:rPr>
              <a:t>認められた（</a:t>
            </a:r>
            <a:r>
              <a:rPr kumimoji="1" lang="en-US" altLang="ja-JP" i="1" dirty="0">
                <a:solidFill>
                  <a:srgbClr val="FF0000"/>
                </a:solidFill>
                <a:latin typeface="Century" panose="02040604050505020304" pitchFamily="18" charset="0"/>
              </a:rPr>
              <a:t> p</a:t>
            </a:r>
            <a:r>
              <a:rPr kumimoji="1" lang="en-US" altLang="ja-JP" dirty="0">
                <a:solidFill>
                  <a:srgbClr val="FF0000"/>
                </a:solidFill>
              </a:rPr>
              <a:t>&lt;.01</a:t>
            </a:r>
            <a:r>
              <a:rPr kumimoji="1" lang="ja-JP" altLang="en-US" dirty="0">
                <a:solidFill>
                  <a:srgbClr val="FF0000"/>
                </a:solidFill>
              </a:rPr>
              <a:t>）</a:t>
            </a:r>
            <a:endParaRPr kumimoji="1" lang="en-US" altLang="ja-JP" dirty="0">
              <a:solidFill>
                <a:srgbClr val="FF0000"/>
              </a:solidFill>
            </a:endParaRPr>
          </a:p>
        </p:txBody>
      </p:sp>
      <p:sp>
        <p:nvSpPr>
          <p:cNvPr id="9" name="テキスト ボックス 8">
            <a:extLst>
              <a:ext uri="{FF2B5EF4-FFF2-40B4-BE49-F238E27FC236}">
                <a16:creationId xmlns:a16="http://schemas.microsoft.com/office/drawing/2014/main" id="{85E363FC-5B38-63FE-1069-2BD33B19966F}"/>
              </a:ext>
            </a:extLst>
          </p:cNvPr>
          <p:cNvSpPr txBox="1"/>
          <p:nvPr/>
        </p:nvSpPr>
        <p:spPr>
          <a:xfrm>
            <a:off x="4176267" y="5661433"/>
            <a:ext cx="3860676" cy="646331"/>
          </a:xfrm>
          <a:prstGeom prst="rect">
            <a:avLst/>
          </a:prstGeom>
          <a:noFill/>
        </p:spPr>
        <p:txBody>
          <a:bodyPr wrap="square" rtlCol="0">
            <a:spAutoFit/>
          </a:bodyPr>
          <a:lstStyle/>
          <a:p>
            <a:r>
              <a:rPr kumimoji="1" lang="ja-JP" altLang="en-US" dirty="0"/>
              <a:t>・「免許有無</a:t>
            </a:r>
            <a:r>
              <a:rPr kumimoji="1" lang="en-US" altLang="ja-JP" dirty="0"/>
              <a:t>×</a:t>
            </a:r>
            <a:r>
              <a:rPr kumimoji="1" lang="ja-JP" altLang="en-US" dirty="0"/>
              <a:t>期間」 </a:t>
            </a:r>
            <a:r>
              <a:rPr kumimoji="1" lang="ja-JP" altLang="en-US" b="1" u="sng" dirty="0"/>
              <a:t>交互作用</a:t>
            </a:r>
            <a:endParaRPr kumimoji="1" lang="en-US" altLang="ja-JP" b="1" dirty="0"/>
          </a:p>
          <a:p>
            <a:r>
              <a:rPr kumimoji="1" lang="en-US" altLang="ja-JP" dirty="0"/>
              <a:t> </a:t>
            </a:r>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10" name="テキスト ボックス 9">
            <a:extLst>
              <a:ext uri="{FF2B5EF4-FFF2-40B4-BE49-F238E27FC236}">
                <a16:creationId xmlns:a16="http://schemas.microsoft.com/office/drawing/2014/main" id="{5350ADF7-65F5-9CEC-C292-3D3694CBE5D6}"/>
              </a:ext>
            </a:extLst>
          </p:cNvPr>
          <p:cNvSpPr txBox="1"/>
          <p:nvPr/>
        </p:nvSpPr>
        <p:spPr>
          <a:xfrm>
            <a:off x="8241698" y="4831090"/>
            <a:ext cx="3749568" cy="646331"/>
          </a:xfrm>
          <a:prstGeom prst="rect">
            <a:avLst/>
          </a:prstGeom>
          <a:noFill/>
        </p:spPr>
        <p:txBody>
          <a:bodyPr wrap="square" rtlCol="0">
            <a:spAutoFit/>
          </a:bodyPr>
          <a:lstStyle/>
          <a:p>
            <a:r>
              <a:rPr kumimoji="1" lang="ja-JP" altLang="en-US"/>
              <a:t>・「免許有無」 </a:t>
            </a:r>
            <a:r>
              <a:rPr kumimoji="1" lang="ja-JP" altLang="en-US" b="1" u="sng"/>
              <a:t>主効果</a:t>
            </a:r>
            <a:endParaRPr kumimoji="1" lang="en-US" altLang="ja-JP" b="1" u="sng"/>
          </a:p>
          <a:p>
            <a:r>
              <a:rPr kumimoji="1" lang="ja-JP" altLang="en-US"/>
              <a:t>　→</a:t>
            </a:r>
            <a:r>
              <a:rPr kumimoji="1" lang="ja-JP" altLang="en-US">
                <a:solidFill>
                  <a:schemeClr val="accent6">
                    <a:lumMod val="75000"/>
                  </a:schemeClr>
                </a:solidFill>
              </a:rPr>
              <a:t>認められなかった</a:t>
            </a:r>
            <a:endParaRPr kumimoji="1" lang="en-US" altLang="ja-JP">
              <a:solidFill>
                <a:schemeClr val="accent6">
                  <a:lumMod val="75000"/>
                </a:schemeClr>
              </a:solidFill>
            </a:endParaRPr>
          </a:p>
        </p:txBody>
      </p:sp>
      <p:sp>
        <p:nvSpPr>
          <p:cNvPr id="11" name="テキスト ボックス 10">
            <a:extLst>
              <a:ext uri="{FF2B5EF4-FFF2-40B4-BE49-F238E27FC236}">
                <a16:creationId xmlns:a16="http://schemas.microsoft.com/office/drawing/2014/main" id="{D91637C1-8719-769A-5875-42649A898C8F}"/>
              </a:ext>
            </a:extLst>
          </p:cNvPr>
          <p:cNvSpPr txBox="1"/>
          <p:nvPr/>
        </p:nvSpPr>
        <p:spPr>
          <a:xfrm>
            <a:off x="8253006" y="5661432"/>
            <a:ext cx="3857501" cy="646331"/>
          </a:xfrm>
          <a:prstGeom prst="rect">
            <a:avLst/>
          </a:prstGeom>
          <a:noFill/>
        </p:spPr>
        <p:txBody>
          <a:bodyPr wrap="square" rtlCol="0">
            <a:spAutoFit/>
          </a:bodyPr>
          <a:lstStyle/>
          <a:p>
            <a:r>
              <a:rPr kumimoji="1" lang="ja-JP" altLang="en-US" dirty="0"/>
              <a:t>・「免許有無</a:t>
            </a:r>
            <a:r>
              <a:rPr kumimoji="1" lang="en-US" altLang="ja-JP" dirty="0"/>
              <a:t>×</a:t>
            </a:r>
            <a:r>
              <a:rPr kumimoji="1" lang="ja-JP" altLang="en-US" dirty="0"/>
              <a:t>期間」 </a:t>
            </a:r>
            <a:r>
              <a:rPr kumimoji="1" lang="ja-JP" altLang="en-US" b="1" u="sng" dirty="0"/>
              <a:t>交互作用</a:t>
            </a:r>
            <a:endParaRPr kumimoji="1" lang="en-US" altLang="ja-JP" b="1" u="sng" dirty="0"/>
          </a:p>
          <a:p>
            <a:r>
              <a:rPr kumimoji="1" lang="ja-JP" altLang="en-US" dirty="0"/>
              <a:t>　→</a:t>
            </a:r>
            <a:r>
              <a:rPr kumimoji="1" lang="ja-JP" altLang="en-US" dirty="0">
                <a:solidFill>
                  <a:schemeClr val="accent6">
                    <a:lumMod val="75000"/>
                  </a:schemeClr>
                </a:solidFill>
              </a:rPr>
              <a:t>認められなかった</a:t>
            </a:r>
            <a:endParaRPr kumimoji="1" lang="en-US" altLang="ja-JP" dirty="0">
              <a:solidFill>
                <a:schemeClr val="accent6">
                  <a:lumMod val="75000"/>
                </a:schemeClr>
              </a:solidFill>
            </a:endParaRPr>
          </a:p>
        </p:txBody>
      </p:sp>
      <p:sp>
        <p:nvSpPr>
          <p:cNvPr id="12" name="テキスト ボックス 11">
            <a:extLst>
              <a:ext uri="{FF2B5EF4-FFF2-40B4-BE49-F238E27FC236}">
                <a16:creationId xmlns:a16="http://schemas.microsoft.com/office/drawing/2014/main" id="{717243FB-BF5F-E5BE-E4A8-E8AAA440977B}"/>
              </a:ext>
            </a:extLst>
          </p:cNvPr>
          <p:cNvSpPr txBox="1"/>
          <p:nvPr/>
        </p:nvSpPr>
        <p:spPr>
          <a:xfrm>
            <a:off x="8249831" y="4076870"/>
            <a:ext cx="3860676" cy="646331"/>
          </a:xfrm>
          <a:prstGeom prst="rect">
            <a:avLst/>
          </a:prstGeom>
          <a:noFill/>
        </p:spPr>
        <p:txBody>
          <a:bodyPr wrap="square" rtlCol="0">
            <a:spAutoFit/>
          </a:bodyPr>
          <a:lstStyle/>
          <a:p>
            <a:r>
              <a:rPr kumimoji="1" lang="ja-JP" altLang="en-US" dirty="0"/>
              <a:t>・「期間」 </a:t>
            </a:r>
            <a:r>
              <a:rPr kumimoji="1" lang="ja-JP" altLang="en-US" b="1" u="sng" dirty="0"/>
              <a:t>主効果</a:t>
            </a:r>
            <a:endParaRPr kumimoji="1" lang="en-US" altLang="ja-JP" b="1" dirty="0"/>
          </a:p>
          <a:p>
            <a:r>
              <a:rPr kumimoji="1" lang="ja-JP" altLang="en-US" dirty="0"/>
              <a:t>　 →</a:t>
            </a:r>
            <a:r>
              <a:rPr kumimoji="1" lang="ja-JP" altLang="en-US" dirty="0">
                <a:solidFill>
                  <a:srgbClr val="FF0000"/>
                </a:solidFill>
              </a:rPr>
              <a:t>認められた（</a:t>
            </a:r>
            <a:r>
              <a:rPr kumimoji="1" lang="en-US" altLang="ja-JP" i="1" dirty="0">
                <a:solidFill>
                  <a:srgbClr val="FF0000"/>
                </a:solidFill>
                <a:latin typeface="Century" panose="02040604050505020304" pitchFamily="18" charset="0"/>
              </a:rPr>
              <a:t> p</a:t>
            </a:r>
            <a:r>
              <a:rPr kumimoji="1" lang="en-US" altLang="ja-JP" dirty="0">
                <a:solidFill>
                  <a:srgbClr val="FF0000"/>
                </a:solidFill>
              </a:rPr>
              <a:t>&lt;.01</a:t>
            </a:r>
            <a:r>
              <a:rPr kumimoji="1" lang="ja-JP" altLang="en-US" dirty="0">
                <a:solidFill>
                  <a:srgbClr val="FF0000"/>
                </a:solidFill>
              </a:rPr>
              <a:t>）</a:t>
            </a:r>
            <a:endParaRPr kumimoji="1" lang="en-US" altLang="ja-JP" dirty="0">
              <a:solidFill>
                <a:srgbClr val="FF0000"/>
              </a:solidFill>
            </a:endParaRPr>
          </a:p>
        </p:txBody>
      </p:sp>
      <p:sp>
        <p:nvSpPr>
          <p:cNvPr id="13" name="テキスト ボックス 12">
            <a:extLst>
              <a:ext uri="{FF2B5EF4-FFF2-40B4-BE49-F238E27FC236}">
                <a16:creationId xmlns:a16="http://schemas.microsoft.com/office/drawing/2014/main" id="{955FD30A-6FF8-58FF-EA3C-7EDCA915AAD0}"/>
              </a:ext>
            </a:extLst>
          </p:cNvPr>
          <p:cNvSpPr txBox="1"/>
          <p:nvPr/>
        </p:nvSpPr>
        <p:spPr>
          <a:xfrm>
            <a:off x="4194242" y="4834794"/>
            <a:ext cx="3777166" cy="646331"/>
          </a:xfrm>
          <a:prstGeom prst="rect">
            <a:avLst/>
          </a:prstGeom>
          <a:noFill/>
        </p:spPr>
        <p:txBody>
          <a:bodyPr wrap="square" rtlCol="0">
            <a:spAutoFit/>
          </a:bodyPr>
          <a:lstStyle/>
          <a:p>
            <a:r>
              <a:rPr kumimoji="1" lang="ja-JP" altLang="en-US"/>
              <a:t>・「免許有無」 </a:t>
            </a:r>
            <a:r>
              <a:rPr kumimoji="1" lang="ja-JP" altLang="en-US" b="1" u="sng"/>
              <a:t>主効果</a:t>
            </a:r>
            <a:endParaRPr kumimoji="1" lang="en-US" altLang="ja-JP" b="1"/>
          </a:p>
          <a:p>
            <a:r>
              <a:rPr kumimoji="1" lang="en-US" altLang="ja-JP"/>
              <a:t> </a:t>
            </a:r>
            <a:r>
              <a:rPr kumimoji="1" lang="ja-JP" altLang="en-US"/>
              <a:t>　→</a:t>
            </a:r>
            <a:r>
              <a:rPr kumimoji="1" lang="ja-JP" altLang="en-US">
                <a:solidFill>
                  <a:schemeClr val="accent6">
                    <a:lumMod val="75000"/>
                  </a:schemeClr>
                </a:solidFill>
              </a:rPr>
              <a:t>認められなかった</a:t>
            </a:r>
            <a:endParaRPr kumimoji="1" lang="en-US" altLang="ja-JP">
              <a:solidFill>
                <a:schemeClr val="accent6">
                  <a:lumMod val="75000"/>
                </a:schemeClr>
              </a:solidFill>
            </a:endParaRPr>
          </a:p>
        </p:txBody>
      </p:sp>
      <p:pic>
        <p:nvPicPr>
          <p:cNvPr id="14" name="図 13">
            <a:extLst>
              <a:ext uri="{FF2B5EF4-FFF2-40B4-BE49-F238E27FC236}">
                <a16:creationId xmlns:a16="http://schemas.microsoft.com/office/drawing/2014/main" id="{1EFBEB09-D5DF-047D-306F-82519165C059}"/>
              </a:ext>
            </a:extLst>
          </p:cNvPr>
          <p:cNvPicPr>
            <a:picLocks noChangeAspect="1"/>
          </p:cNvPicPr>
          <p:nvPr/>
        </p:nvPicPr>
        <p:blipFill>
          <a:blip r:embed="rId3"/>
          <a:stretch>
            <a:fillRect/>
          </a:stretch>
        </p:blipFill>
        <p:spPr>
          <a:xfrm>
            <a:off x="192600" y="1473070"/>
            <a:ext cx="3929746" cy="2404871"/>
          </a:xfrm>
          <a:prstGeom prst="rect">
            <a:avLst/>
          </a:prstGeom>
        </p:spPr>
      </p:pic>
      <p:pic>
        <p:nvPicPr>
          <p:cNvPr id="8" name="図 7">
            <a:extLst>
              <a:ext uri="{FF2B5EF4-FFF2-40B4-BE49-F238E27FC236}">
                <a16:creationId xmlns:a16="http://schemas.microsoft.com/office/drawing/2014/main" id="{D9D7F618-DB47-637E-8C57-A42FB2550A6C}"/>
              </a:ext>
            </a:extLst>
          </p:cNvPr>
          <p:cNvPicPr>
            <a:picLocks noChangeAspect="1"/>
          </p:cNvPicPr>
          <p:nvPr/>
        </p:nvPicPr>
        <p:blipFill>
          <a:blip r:embed="rId4"/>
          <a:stretch>
            <a:fillRect/>
          </a:stretch>
        </p:blipFill>
        <p:spPr>
          <a:xfrm>
            <a:off x="8253007" y="1473069"/>
            <a:ext cx="3772226" cy="2404871"/>
          </a:xfrm>
          <a:prstGeom prst="rect">
            <a:avLst/>
          </a:prstGeom>
        </p:spPr>
      </p:pic>
      <p:pic>
        <p:nvPicPr>
          <p:cNvPr id="23" name="図 22">
            <a:extLst>
              <a:ext uri="{FF2B5EF4-FFF2-40B4-BE49-F238E27FC236}">
                <a16:creationId xmlns:a16="http://schemas.microsoft.com/office/drawing/2014/main" id="{975190A2-0FFC-C4DE-12EB-6FBF2125787B}"/>
              </a:ext>
            </a:extLst>
          </p:cNvPr>
          <p:cNvPicPr>
            <a:picLocks noChangeAspect="1"/>
          </p:cNvPicPr>
          <p:nvPr/>
        </p:nvPicPr>
        <p:blipFill>
          <a:blip r:embed="rId5"/>
          <a:stretch>
            <a:fillRect/>
          </a:stretch>
        </p:blipFill>
        <p:spPr>
          <a:xfrm>
            <a:off x="4239888" y="1473069"/>
            <a:ext cx="3860673" cy="2404871"/>
          </a:xfrm>
          <a:prstGeom prst="rect">
            <a:avLst/>
          </a:prstGeom>
        </p:spPr>
      </p:pic>
      <p:sp>
        <p:nvSpPr>
          <p:cNvPr id="24" name="四角形: 角を丸くする 23">
            <a:extLst>
              <a:ext uri="{FF2B5EF4-FFF2-40B4-BE49-F238E27FC236}">
                <a16:creationId xmlns:a16="http://schemas.microsoft.com/office/drawing/2014/main" id="{F0D7E714-E9E5-0D63-9688-9ECD5237565F}"/>
              </a:ext>
            </a:extLst>
          </p:cNvPr>
          <p:cNvSpPr/>
          <p:nvPr/>
        </p:nvSpPr>
        <p:spPr>
          <a:xfrm>
            <a:off x="2305329" y="1369129"/>
            <a:ext cx="6631019" cy="41469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2800" dirty="0">
                <a:solidFill>
                  <a:schemeClr val="tx1"/>
                </a:solidFill>
                <a:ea typeface="ＭＳ Ｐゴシック"/>
              </a:rPr>
              <a:t>つまり,</a:t>
            </a:r>
            <a:endParaRPr lang="en-US" altLang="ja-JP" sz="2800" dirty="0">
              <a:solidFill>
                <a:schemeClr val="tx1"/>
              </a:solidFill>
              <a:ea typeface="ＭＳ Ｐゴシック"/>
              <a:cs typeface="+mn-lt"/>
            </a:endParaRPr>
          </a:p>
          <a:p>
            <a:endParaRPr lang="ja-JP" altLang="en-US" sz="2800" dirty="0">
              <a:solidFill>
                <a:schemeClr val="tx1"/>
              </a:solidFill>
              <a:ea typeface="ＭＳ Ｐゴシック"/>
              <a:cs typeface="+mn-lt"/>
            </a:endParaRPr>
          </a:p>
          <a:p>
            <a:r>
              <a:rPr lang="en-US" altLang="ja-JP" sz="3200" dirty="0">
                <a:solidFill>
                  <a:schemeClr val="tx1"/>
                </a:solidFill>
                <a:ea typeface="+mn-lt"/>
                <a:cs typeface="+mn-lt"/>
              </a:rPr>
              <a:t>【NA】</a:t>
            </a:r>
            <a:endParaRPr lang="ja-JP" sz="3200" dirty="0">
              <a:solidFill>
                <a:schemeClr val="tx1"/>
              </a:solidFill>
              <a:ea typeface="ＭＳ Ｐゴシック"/>
              <a:cs typeface="+mn-lt"/>
            </a:endParaRPr>
          </a:p>
          <a:p>
            <a:r>
              <a:rPr lang="ja-JP" sz="2800" dirty="0">
                <a:solidFill>
                  <a:schemeClr val="tx1"/>
                </a:solidFill>
                <a:ea typeface="+mn-lt"/>
                <a:cs typeface="+mn-lt"/>
              </a:rPr>
              <a:t>　</a:t>
            </a:r>
            <a:r>
              <a:rPr lang="ja-JP" altLang="en-US" sz="2800" dirty="0">
                <a:solidFill>
                  <a:schemeClr val="tx1"/>
                </a:solidFill>
                <a:ea typeface="+mn-lt"/>
                <a:cs typeface="+mn-lt"/>
              </a:rPr>
              <a:t>・</a:t>
            </a:r>
            <a:r>
              <a:rPr lang="ja-JP" sz="2800" dirty="0">
                <a:solidFill>
                  <a:schemeClr val="tx1"/>
                </a:solidFill>
                <a:ea typeface="+mn-lt"/>
                <a:cs typeface="+mn-lt"/>
              </a:rPr>
              <a:t>実験後は実験前より高</a:t>
            </a:r>
            <a:r>
              <a:rPr lang="ja-JP" altLang="en-US" sz="2800" dirty="0">
                <a:solidFill>
                  <a:schemeClr val="tx1"/>
                </a:solidFill>
                <a:ea typeface="+mn-lt"/>
                <a:cs typeface="+mn-lt"/>
              </a:rPr>
              <a:t>かった</a:t>
            </a:r>
            <a:endParaRPr lang="ja-JP" sz="2800" dirty="0">
              <a:solidFill>
                <a:schemeClr val="tx1"/>
              </a:solidFill>
              <a:ea typeface="ＭＳ Ｐゴシック"/>
            </a:endParaRPr>
          </a:p>
          <a:p>
            <a:endParaRPr lang="ja-JP" altLang="en-US" sz="800" dirty="0">
              <a:solidFill>
                <a:schemeClr val="tx1"/>
              </a:solidFill>
              <a:latin typeface="Tw Cen MT"/>
              <a:ea typeface="+mn-lt"/>
            </a:endParaRPr>
          </a:p>
          <a:p>
            <a:r>
              <a:rPr lang="en-US" altLang="ja-JP" sz="2800" dirty="0">
                <a:solidFill>
                  <a:schemeClr val="tx1"/>
                </a:solidFill>
                <a:latin typeface="TW Cen MT"/>
                <a:ea typeface="+mn-lt"/>
              </a:rPr>
              <a:t>【CA】</a:t>
            </a:r>
            <a:endParaRPr lang="ja-JP" sz="2800" dirty="0">
              <a:solidFill>
                <a:schemeClr val="tx1"/>
              </a:solidFill>
              <a:ea typeface="ＭＳ Ｐゴシック"/>
            </a:endParaRPr>
          </a:p>
          <a:p>
            <a:r>
              <a:rPr lang="ja-JP" altLang="en-US" sz="2800" dirty="0">
                <a:solidFill>
                  <a:schemeClr val="tx1"/>
                </a:solidFill>
                <a:latin typeface="TW Cen MT"/>
                <a:ea typeface="ＭＳ Ｐゴシック"/>
              </a:rPr>
              <a:t> 　 ・ </a:t>
            </a:r>
            <a:r>
              <a:rPr lang="ja-JP" sz="2800" dirty="0">
                <a:solidFill>
                  <a:schemeClr val="tx1"/>
                </a:solidFill>
                <a:latin typeface="TW Cen MT"/>
                <a:ea typeface="ＭＳ Ｐゴシック"/>
              </a:rPr>
              <a:t>実験</a:t>
            </a:r>
            <a:r>
              <a:rPr lang="ja-JP" altLang="en-US" sz="2800" dirty="0">
                <a:solidFill>
                  <a:schemeClr val="tx1"/>
                </a:solidFill>
                <a:latin typeface="TW Cen MT"/>
                <a:ea typeface="ＭＳ Ｐゴシック"/>
              </a:rPr>
              <a:t>後</a:t>
            </a:r>
            <a:r>
              <a:rPr lang="ja-JP" sz="2800" dirty="0">
                <a:solidFill>
                  <a:schemeClr val="tx1"/>
                </a:solidFill>
                <a:latin typeface="TW Cen MT"/>
                <a:ea typeface="ＭＳ Ｐゴシック"/>
              </a:rPr>
              <a:t>は実験</a:t>
            </a:r>
            <a:r>
              <a:rPr lang="ja-JP" altLang="en-US" sz="2800" dirty="0">
                <a:solidFill>
                  <a:schemeClr val="tx1"/>
                </a:solidFill>
                <a:latin typeface="TW Cen MT"/>
                <a:ea typeface="ＭＳ Ｐゴシック"/>
              </a:rPr>
              <a:t>前</a:t>
            </a:r>
            <a:r>
              <a:rPr lang="ja-JP" sz="2800" dirty="0">
                <a:solidFill>
                  <a:schemeClr val="tx1"/>
                </a:solidFill>
                <a:latin typeface="TW Cen MT"/>
                <a:ea typeface="ＭＳ Ｐゴシック"/>
              </a:rPr>
              <a:t>より</a:t>
            </a:r>
            <a:r>
              <a:rPr lang="ja-JP" altLang="en-US" sz="2800" dirty="0">
                <a:solidFill>
                  <a:schemeClr val="tx1"/>
                </a:solidFill>
                <a:latin typeface="TW Cen MT"/>
                <a:ea typeface="ＭＳ Ｐゴシック"/>
              </a:rPr>
              <a:t>低かった</a:t>
            </a:r>
            <a:endParaRPr lang="ja-JP" sz="2800" dirty="0">
              <a:solidFill>
                <a:schemeClr val="tx1"/>
              </a:solidFill>
              <a:ea typeface="ＭＳ Ｐゴシック"/>
            </a:endParaRPr>
          </a:p>
        </p:txBody>
      </p:sp>
    </p:spTree>
    <p:extLst>
      <p:ext uri="{BB962C8B-B14F-4D97-AF65-F5344CB8AC3E}">
        <p14:creationId xmlns:p14="http://schemas.microsoft.com/office/powerpoint/2010/main" val="623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9" grpId="0"/>
      <p:bldP spid="10" grpId="0"/>
      <p:bldP spid="11" grpId="0"/>
      <p:bldP spid="12" grpId="0"/>
      <p:bldP spid="1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4B02F-AD18-1063-D29F-655B949A42D0}"/>
              </a:ext>
            </a:extLst>
          </p:cNvPr>
          <p:cNvSpPr>
            <a:spLocks noGrp="1"/>
          </p:cNvSpPr>
          <p:nvPr>
            <p:ph type="title"/>
          </p:nvPr>
        </p:nvSpPr>
        <p:spPr>
          <a:xfrm>
            <a:off x="307036" y="68193"/>
            <a:ext cx="4407008" cy="646331"/>
          </a:xfrm>
        </p:spPr>
        <p:txBody>
          <a:bodyPr>
            <a:normAutofit/>
          </a:bodyPr>
          <a:lstStyle/>
          <a:p>
            <a:pPr algn="l"/>
            <a:r>
              <a:rPr lang="ja-JP" altLang="en-US" sz="3200" dirty="0">
                <a:latin typeface="ＭＳ Ｐゴシック"/>
                <a:ea typeface="ＭＳ Ｐゴシック"/>
              </a:rPr>
              <a:t>考察①　≪生理指標≫</a:t>
            </a:r>
          </a:p>
        </p:txBody>
      </p:sp>
      <p:sp>
        <p:nvSpPr>
          <p:cNvPr id="3" name="テキスト ボックス 2">
            <a:extLst>
              <a:ext uri="{FF2B5EF4-FFF2-40B4-BE49-F238E27FC236}">
                <a16:creationId xmlns:a16="http://schemas.microsoft.com/office/drawing/2014/main" id="{6AE4E698-99E4-EDE1-7CDF-0638AE401E44}"/>
              </a:ext>
            </a:extLst>
          </p:cNvPr>
          <p:cNvSpPr txBox="1"/>
          <p:nvPr/>
        </p:nvSpPr>
        <p:spPr>
          <a:xfrm>
            <a:off x="1111891" y="863921"/>
            <a:ext cx="690394"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900" b="1" dirty="0">
                <a:ea typeface="ＭＳ Ｐゴシック"/>
              </a:rPr>
              <a:t>SC</a:t>
            </a:r>
          </a:p>
        </p:txBody>
      </p:sp>
      <p:sp>
        <p:nvSpPr>
          <p:cNvPr id="4" name="テキスト ボックス 3">
            <a:extLst>
              <a:ext uri="{FF2B5EF4-FFF2-40B4-BE49-F238E27FC236}">
                <a16:creationId xmlns:a16="http://schemas.microsoft.com/office/drawing/2014/main" id="{F36CFFB9-2991-A143-2C3C-549D51B81C40}"/>
              </a:ext>
            </a:extLst>
          </p:cNvPr>
          <p:cNvSpPr txBox="1"/>
          <p:nvPr/>
        </p:nvSpPr>
        <p:spPr>
          <a:xfrm>
            <a:off x="6338642" y="858495"/>
            <a:ext cx="695797" cy="5386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900" b="1" dirty="0">
                <a:ea typeface="ＭＳ Ｐゴシック"/>
              </a:rPr>
              <a:t>ST</a:t>
            </a:r>
            <a:endParaRPr lang="ja-JP" altLang="en-US" sz="2900" b="1" dirty="0"/>
          </a:p>
        </p:txBody>
      </p:sp>
      <p:sp>
        <p:nvSpPr>
          <p:cNvPr id="5" name="テキスト ボックス 4">
            <a:extLst>
              <a:ext uri="{FF2B5EF4-FFF2-40B4-BE49-F238E27FC236}">
                <a16:creationId xmlns:a16="http://schemas.microsoft.com/office/drawing/2014/main" id="{E7EB9827-98E7-9242-86DD-4BE94F699272}"/>
              </a:ext>
            </a:extLst>
          </p:cNvPr>
          <p:cNvSpPr txBox="1"/>
          <p:nvPr/>
        </p:nvSpPr>
        <p:spPr>
          <a:xfrm>
            <a:off x="1111891" y="1381647"/>
            <a:ext cx="4703104"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900" dirty="0">
                <a:latin typeface="MS PGothic"/>
                <a:ea typeface="MS PGothic"/>
                <a:cs typeface="+mn-lt"/>
              </a:rPr>
              <a:t>衝突前後：</a:t>
            </a:r>
            <a:r>
              <a:rPr lang="ja-JP" altLang="en-US" sz="1900" u="sng" dirty="0">
                <a:latin typeface="MS PGothic"/>
                <a:ea typeface="MS PGothic"/>
                <a:cs typeface="+mn-lt"/>
              </a:rPr>
              <a:t>衝突後</a:t>
            </a:r>
            <a:r>
              <a:rPr lang="ja-JP" sz="1900" dirty="0">
                <a:latin typeface="MS PGothic"/>
                <a:ea typeface="MS PGothic"/>
                <a:cs typeface="+mn-lt"/>
              </a:rPr>
              <a:t>の発汗量が多かった</a:t>
            </a:r>
            <a:br>
              <a:rPr lang="ja-JP" altLang="en-US" sz="1900" dirty="0">
                <a:latin typeface="MS PGothic"/>
                <a:ea typeface="MS PGothic"/>
                <a:cs typeface="+mn-lt"/>
              </a:rPr>
            </a:br>
            <a:r>
              <a:rPr lang="ja-JP" altLang="en-US" sz="1900" dirty="0">
                <a:latin typeface="MS PGothic"/>
                <a:ea typeface="MS PGothic"/>
              </a:rPr>
              <a:t>１試行目 ：</a:t>
            </a:r>
            <a:r>
              <a:rPr lang="ja-JP" altLang="en-US" sz="1900" u="sng" dirty="0">
                <a:latin typeface="MS PGothic"/>
                <a:ea typeface="MS PGothic"/>
              </a:rPr>
              <a:t>衝突後</a:t>
            </a:r>
            <a:r>
              <a:rPr lang="ja-JP" sz="1900" dirty="0">
                <a:latin typeface="MS PGothic"/>
                <a:ea typeface="MS PGothic"/>
              </a:rPr>
              <a:t>の発汗量</a:t>
            </a:r>
            <a:r>
              <a:rPr lang="ja-JP" altLang="en-US" sz="1900" dirty="0">
                <a:latin typeface="MS PGothic"/>
                <a:ea typeface="MS PGothic"/>
              </a:rPr>
              <a:t>が多い傾向</a:t>
            </a:r>
            <a:endParaRPr lang="ja-JP" sz="1900" dirty="0">
              <a:latin typeface="MS PGothic"/>
              <a:ea typeface="MS PGothic"/>
            </a:endParaRPr>
          </a:p>
        </p:txBody>
      </p:sp>
      <p:sp>
        <p:nvSpPr>
          <p:cNvPr id="6" name="テキスト ボックス 5">
            <a:extLst>
              <a:ext uri="{FF2B5EF4-FFF2-40B4-BE49-F238E27FC236}">
                <a16:creationId xmlns:a16="http://schemas.microsoft.com/office/drawing/2014/main" id="{7A1901CB-3EF3-79C3-EAAD-6068EF775A8D}"/>
              </a:ext>
            </a:extLst>
          </p:cNvPr>
          <p:cNvSpPr txBox="1"/>
          <p:nvPr/>
        </p:nvSpPr>
        <p:spPr>
          <a:xfrm>
            <a:off x="6338642" y="1381647"/>
            <a:ext cx="4409913"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900" dirty="0">
                <a:latin typeface="MS PGothic"/>
                <a:ea typeface="MS PGothic"/>
              </a:rPr>
              <a:t>衝突前後：</a:t>
            </a:r>
            <a:r>
              <a:rPr lang="ja-JP" sz="1900" dirty="0">
                <a:latin typeface="MS PGothic"/>
                <a:ea typeface="MS PGothic"/>
              </a:rPr>
              <a:t>大きな違い</a:t>
            </a:r>
            <a:r>
              <a:rPr lang="ja-JP" altLang="en-US" sz="1900" dirty="0">
                <a:latin typeface="MS PGothic"/>
                <a:ea typeface="MS PGothic"/>
              </a:rPr>
              <a:t>はなかった</a:t>
            </a:r>
            <a:endParaRPr lang="en-US" altLang="ja-JP" sz="1900" dirty="0">
              <a:latin typeface="MS PGothic"/>
              <a:ea typeface="MS PGothic"/>
            </a:endParaRPr>
          </a:p>
          <a:p>
            <a:pPr algn="l"/>
            <a:r>
              <a:rPr lang="ja-JP" altLang="en-US" sz="1900" dirty="0">
                <a:latin typeface="MS PGothic"/>
                <a:ea typeface="MS PGothic"/>
              </a:rPr>
              <a:t>１試行目 ：</a:t>
            </a:r>
            <a:r>
              <a:rPr lang="ja-JP" altLang="en-US" sz="1900" u="sng" dirty="0">
                <a:latin typeface="MS PGothic"/>
                <a:ea typeface="MS PGothic"/>
              </a:rPr>
              <a:t>衝突後</a:t>
            </a:r>
            <a:r>
              <a:rPr lang="ja-JP" altLang="en-US" sz="1900" dirty="0">
                <a:latin typeface="MS PGothic"/>
                <a:ea typeface="MS PGothic"/>
              </a:rPr>
              <a:t>のSTが低くなった</a:t>
            </a:r>
            <a:endParaRPr lang="ja-JP" sz="1900" dirty="0">
              <a:latin typeface="MS PGothic"/>
              <a:ea typeface="MS PGothic"/>
            </a:endParaRPr>
          </a:p>
        </p:txBody>
      </p:sp>
      <p:sp>
        <p:nvSpPr>
          <p:cNvPr id="14" name="テキスト ボックス 13">
            <a:extLst>
              <a:ext uri="{FF2B5EF4-FFF2-40B4-BE49-F238E27FC236}">
                <a16:creationId xmlns:a16="http://schemas.microsoft.com/office/drawing/2014/main" id="{8BEE715E-31BC-C378-B2B7-19438D4956F0}"/>
              </a:ext>
            </a:extLst>
          </p:cNvPr>
          <p:cNvSpPr txBox="1"/>
          <p:nvPr/>
        </p:nvSpPr>
        <p:spPr>
          <a:xfrm>
            <a:off x="2942109" y="6006846"/>
            <a:ext cx="5745769"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2200" b="1" dirty="0">
                <a:ea typeface="ＭＳ Ｐゴシック"/>
              </a:rPr>
              <a:t>1</a:t>
            </a:r>
            <a:r>
              <a:rPr lang="ja-JP" altLang="en-US" sz="2200" b="1" dirty="0">
                <a:ea typeface="ＭＳ Ｐゴシック"/>
              </a:rPr>
              <a:t>試行目以降</a:t>
            </a:r>
            <a:r>
              <a:rPr lang="ja-JP" altLang="en-US" sz="2200" dirty="0">
                <a:ea typeface="ＭＳ Ｐゴシック"/>
              </a:rPr>
              <a:t>は</a:t>
            </a:r>
            <a:r>
              <a:rPr lang="en-US" altLang="ja-JP" sz="2200" dirty="0">
                <a:ea typeface="ＭＳ Ｐゴシック"/>
              </a:rPr>
              <a:t>, </a:t>
            </a:r>
            <a:r>
              <a:rPr lang="ja-JP" altLang="en-US" sz="2200" dirty="0">
                <a:ea typeface="ＭＳ Ｐゴシック"/>
              </a:rPr>
              <a:t>実験への</a:t>
            </a:r>
            <a:r>
              <a:rPr lang="en-US" altLang="ja-JP" sz="2400" dirty="0">
                <a:latin typeface="+mn-ea"/>
              </a:rPr>
              <a:t>“</a:t>
            </a:r>
            <a:r>
              <a:rPr lang="ja-JP" altLang="en-US" sz="2400" dirty="0">
                <a:solidFill>
                  <a:srgbClr val="7030A0"/>
                </a:solidFill>
                <a:ea typeface="ＭＳ Ｐゴシック"/>
              </a:rPr>
              <a:t>慣れ</a:t>
            </a:r>
            <a:r>
              <a:rPr lang="en-US" altLang="ja-JP" sz="2400" dirty="0">
                <a:latin typeface="+mn-ea"/>
              </a:rPr>
              <a:t>”</a:t>
            </a:r>
            <a:r>
              <a:rPr lang="ja-JP" altLang="en-US" sz="2200" dirty="0">
                <a:ea typeface="ＭＳ Ｐゴシック"/>
              </a:rPr>
              <a:t>が</a:t>
            </a:r>
            <a:endParaRPr lang="en-US" altLang="ja-JP" sz="2200" dirty="0">
              <a:ea typeface="ＭＳ Ｐゴシック"/>
            </a:endParaRPr>
          </a:p>
          <a:p>
            <a:pPr algn="ctr"/>
            <a:r>
              <a:rPr lang="ja-JP" altLang="en-US" sz="2200" dirty="0">
                <a:ea typeface="ＭＳ Ｐゴシック"/>
              </a:rPr>
              <a:t>影響したと考えられる。</a:t>
            </a:r>
          </a:p>
        </p:txBody>
      </p:sp>
      <p:sp>
        <p:nvSpPr>
          <p:cNvPr id="18" name="左中かっこ 17">
            <a:extLst>
              <a:ext uri="{FF2B5EF4-FFF2-40B4-BE49-F238E27FC236}">
                <a16:creationId xmlns:a16="http://schemas.microsoft.com/office/drawing/2014/main" id="{EEA5C47B-967E-F350-B73D-6CCAEAB5A5AE}"/>
              </a:ext>
            </a:extLst>
          </p:cNvPr>
          <p:cNvSpPr/>
          <p:nvPr/>
        </p:nvSpPr>
        <p:spPr>
          <a:xfrm rot="16200000">
            <a:off x="5637027" y="172684"/>
            <a:ext cx="355935" cy="4409913"/>
          </a:xfrm>
          <a:prstGeom prst="leftBrace">
            <a:avLst>
              <a:gd name="adj1" fmla="val 230753"/>
              <a:gd name="adj2" fmla="val 49786"/>
            </a:avLst>
          </a:prstGeom>
          <a:ln w="762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585FE44A-9D40-5124-BA4B-A8434984B9EE}"/>
              </a:ext>
            </a:extLst>
          </p:cNvPr>
          <p:cNvSpPr/>
          <p:nvPr/>
        </p:nvSpPr>
        <p:spPr>
          <a:xfrm>
            <a:off x="5352601" y="5704347"/>
            <a:ext cx="924786" cy="2987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テキスト ボックス 10">
            <a:extLst>
              <a:ext uri="{FF2B5EF4-FFF2-40B4-BE49-F238E27FC236}">
                <a16:creationId xmlns:a16="http://schemas.microsoft.com/office/drawing/2014/main" id="{39CFD35C-6CF6-439A-D5C7-EB68D9AB66F0}"/>
              </a:ext>
            </a:extLst>
          </p:cNvPr>
          <p:cNvSpPr txBox="1"/>
          <p:nvPr/>
        </p:nvSpPr>
        <p:spPr>
          <a:xfrm>
            <a:off x="1292161" y="3020200"/>
            <a:ext cx="10288069"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dirty="0">
                <a:ea typeface="ＭＳ Ｐゴシック"/>
              </a:rPr>
              <a:t>山根 </a:t>
            </a:r>
            <a:r>
              <a:rPr lang="en-US" altLang="ja-JP" sz="2000" dirty="0">
                <a:ea typeface="ＭＳ Ｐゴシック"/>
              </a:rPr>
              <a:t>(2005)</a:t>
            </a:r>
            <a:r>
              <a:rPr lang="ja-JP" altLang="en-US" sz="2000" dirty="0">
                <a:ea typeface="ＭＳ Ｐゴシック"/>
              </a:rPr>
              <a:t>によれば</a:t>
            </a:r>
            <a:r>
              <a:rPr lang="en-US" altLang="ja-JP" sz="2000" dirty="0">
                <a:ea typeface="ＭＳ Ｐゴシック"/>
              </a:rPr>
              <a:t>, </a:t>
            </a:r>
            <a:r>
              <a:rPr lang="ja-JP" altLang="en-US" sz="2000" dirty="0">
                <a:ea typeface="ＭＳ Ｐゴシック"/>
              </a:rPr>
              <a:t>「驚き」は交感神経の働きを促進させ</a:t>
            </a:r>
            <a:r>
              <a:rPr lang="en-US" altLang="ja-JP" sz="2000" dirty="0">
                <a:ea typeface="ＭＳ Ｐゴシック"/>
              </a:rPr>
              <a:t>, </a:t>
            </a:r>
            <a:r>
              <a:rPr lang="ja-JP" altLang="en-US" sz="2000" dirty="0">
                <a:ea typeface="ＭＳ Ｐゴシック"/>
              </a:rPr>
              <a:t>特に強い驚きは生理的ストレスを高めると述べた。</a:t>
            </a:r>
            <a:r>
              <a:rPr lang="en-US" altLang="ja-JP" sz="2000" dirty="0">
                <a:ea typeface="ＭＳ Ｐゴシック"/>
              </a:rPr>
              <a:t>VR</a:t>
            </a:r>
            <a:r>
              <a:rPr lang="ja-JP" altLang="en-US" sz="2000" dirty="0">
                <a:ea typeface="ＭＳ Ｐゴシック"/>
              </a:rPr>
              <a:t>ゴーグル・ハンコンで没入感の高まった中</a:t>
            </a:r>
            <a:r>
              <a:rPr lang="en-US" altLang="ja-JP" sz="2000" dirty="0">
                <a:ea typeface="ＭＳ Ｐゴシック"/>
              </a:rPr>
              <a:t>, </a:t>
            </a:r>
            <a:r>
              <a:rPr lang="ja-JP" altLang="en-US" sz="2000" dirty="0">
                <a:ea typeface="ＭＳ Ｐゴシック"/>
              </a:rPr>
              <a:t>突如現れた</a:t>
            </a:r>
            <a:r>
              <a:rPr lang="ja-JP" altLang="en-US" sz="2000" u="sng" dirty="0">
                <a:latin typeface="MS PGothic"/>
                <a:ea typeface="MS PGothic"/>
              </a:rPr>
              <a:t>猛スピードで接近する車</a:t>
            </a:r>
            <a:r>
              <a:rPr lang="ja-JP" altLang="en-US" sz="2000" dirty="0">
                <a:latin typeface="MS PGothic"/>
                <a:ea typeface="MS PGothic"/>
              </a:rPr>
              <a:t>に</a:t>
            </a:r>
            <a:r>
              <a:rPr lang="ja-JP" altLang="en-US" sz="2000" b="1" dirty="0">
                <a:latin typeface="MS PGothic"/>
                <a:ea typeface="MS PGothic"/>
              </a:rPr>
              <a:t>驚き</a:t>
            </a:r>
            <a:r>
              <a:rPr lang="en-US" altLang="ja-JP" sz="2000" dirty="0">
                <a:latin typeface="MS PGothic"/>
                <a:ea typeface="MS PGothic"/>
              </a:rPr>
              <a:t>, </a:t>
            </a:r>
            <a:r>
              <a:rPr lang="ja-JP" altLang="en-US" sz="2000" dirty="0">
                <a:latin typeface="MS PGothic"/>
                <a:ea typeface="MS PGothic"/>
              </a:rPr>
              <a:t>衝突後にストレス反応がみられたのではないか。</a:t>
            </a:r>
            <a:endParaRPr lang="en-US" altLang="ja-JP" sz="2000" dirty="0">
              <a:latin typeface="MS PGothic"/>
              <a:ea typeface="MS PGothic"/>
            </a:endParaRPr>
          </a:p>
        </p:txBody>
      </p:sp>
      <p:sp>
        <p:nvSpPr>
          <p:cNvPr id="7" name="テキスト ボックス 6">
            <a:extLst>
              <a:ext uri="{FF2B5EF4-FFF2-40B4-BE49-F238E27FC236}">
                <a16:creationId xmlns:a16="http://schemas.microsoft.com/office/drawing/2014/main" id="{09F5E894-C569-F0E8-BE0D-761B063D5C6F}"/>
              </a:ext>
            </a:extLst>
          </p:cNvPr>
          <p:cNvSpPr txBox="1"/>
          <p:nvPr/>
        </p:nvSpPr>
        <p:spPr>
          <a:xfrm>
            <a:off x="984034" y="4069338"/>
            <a:ext cx="22678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latin typeface="MS PGothic"/>
                <a:ea typeface="MS PGothic"/>
              </a:rPr>
              <a:t>②</a:t>
            </a:r>
            <a:r>
              <a:rPr lang="ja-JP" altLang="en-US" sz="2800" dirty="0">
                <a:ea typeface="ＭＳ Ｐゴシック"/>
              </a:rPr>
              <a:t> “</a:t>
            </a:r>
            <a:r>
              <a:rPr lang="ja-JP" altLang="en-US" sz="2800" dirty="0">
                <a:solidFill>
                  <a:srgbClr val="FF0000"/>
                </a:solidFill>
                <a:ea typeface="ＭＳ Ｐゴシック"/>
              </a:rPr>
              <a:t>個人差</a:t>
            </a:r>
            <a:r>
              <a:rPr lang="ja-JP" altLang="en-US" sz="2800" dirty="0">
                <a:ea typeface="ＭＳ Ｐゴシック"/>
              </a:rPr>
              <a:t>”</a:t>
            </a:r>
            <a:endParaRPr lang="en-US" altLang="ja-JP" sz="2800" dirty="0">
              <a:latin typeface="MS PGothic"/>
              <a:ea typeface="MS PGothic"/>
            </a:endParaRPr>
          </a:p>
        </p:txBody>
      </p:sp>
      <p:sp>
        <p:nvSpPr>
          <p:cNvPr id="12" name="テキスト ボックス 11">
            <a:extLst>
              <a:ext uri="{FF2B5EF4-FFF2-40B4-BE49-F238E27FC236}">
                <a16:creationId xmlns:a16="http://schemas.microsoft.com/office/drawing/2014/main" id="{F80F3774-781E-4700-1C1F-B5E16D348C3C}"/>
              </a:ext>
            </a:extLst>
          </p:cNvPr>
          <p:cNvSpPr txBox="1"/>
          <p:nvPr/>
        </p:nvSpPr>
        <p:spPr>
          <a:xfrm>
            <a:off x="1219986" y="4599666"/>
            <a:ext cx="1023731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000" dirty="0">
                <a:latin typeface="MS PGothic"/>
                <a:ea typeface="MS PGothic"/>
              </a:rPr>
              <a:t>ST</a:t>
            </a:r>
            <a:r>
              <a:rPr lang="ja-JP" altLang="en-US" sz="2000" dirty="0">
                <a:latin typeface="MS PGothic"/>
                <a:ea typeface="MS PGothic"/>
              </a:rPr>
              <a:t>など末梢循環を用いた虚偽検出や</a:t>
            </a:r>
            <a:r>
              <a:rPr lang="en-US" altLang="ja-JP" sz="2000" dirty="0">
                <a:latin typeface="MS PGothic"/>
                <a:ea typeface="MS PGothic"/>
              </a:rPr>
              <a:t>BF</a:t>
            </a:r>
            <a:r>
              <a:rPr lang="ja-JP" altLang="en-US" sz="2000" dirty="0">
                <a:latin typeface="MS PGothic"/>
                <a:ea typeface="MS PGothic"/>
              </a:rPr>
              <a:t>は</a:t>
            </a:r>
            <a:r>
              <a:rPr lang="en-US" altLang="ja-JP" sz="2000" dirty="0">
                <a:latin typeface="MS PGothic"/>
                <a:ea typeface="MS PGothic"/>
              </a:rPr>
              <a:t>, </a:t>
            </a:r>
            <a:r>
              <a:rPr lang="en-US" altLang="ja-JP" sz="2000" dirty="0">
                <a:solidFill>
                  <a:srgbClr val="FF0000"/>
                </a:solidFill>
                <a:latin typeface="MS PGothic"/>
                <a:ea typeface="MS PGothic"/>
              </a:rPr>
              <a:t>ST</a:t>
            </a:r>
            <a:r>
              <a:rPr lang="ja-JP" altLang="en-US" sz="2000" dirty="0">
                <a:solidFill>
                  <a:srgbClr val="FF0000"/>
                </a:solidFill>
                <a:latin typeface="MS PGothic"/>
                <a:ea typeface="MS PGothic"/>
              </a:rPr>
              <a:t>変化量の個人差</a:t>
            </a:r>
            <a:r>
              <a:rPr lang="ja-JP" altLang="en-US" sz="2000" dirty="0">
                <a:latin typeface="MS PGothic"/>
                <a:ea typeface="MS PGothic"/>
              </a:rPr>
              <a:t>を考慮して</a:t>
            </a:r>
            <a:r>
              <a:rPr lang="en-US" altLang="ja-JP" sz="2000" b="1" u="sng" dirty="0">
                <a:solidFill>
                  <a:srgbClr val="FF0000"/>
                </a:solidFill>
                <a:latin typeface="MS PGothic"/>
                <a:ea typeface="MS PGothic"/>
              </a:rPr>
              <a:t>30</a:t>
            </a:r>
            <a:r>
              <a:rPr lang="ja-JP" altLang="en-US" sz="2000" b="1" u="sng" dirty="0">
                <a:solidFill>
                  <a:srgbClr val="FF0000"/>
                </a:solidFill>
                <a:latin typeface="MS PGothic"/>
                <a:ea typeface="MS PGothic"/>
              </a:rPr>
              <a:t>秒間</a:t>
            </a:r>
            <a:r>
              <a:rPr lang="ja-JP" altLang="en-US" sz="2000" dirty="0">
                <a:latin typeface="MS PGothic"/>
                <a:ea typeface="MS PGothic"/>
              </a:rPr>
              <a:t>の変化量を用いることが多い。しかし</a:t>
            </a:r>
            <a:r>
              <a:rPr lang="en-US" altLang="ja-JP" sz="2000" dirty="0">
                <a:latin typeface="MS PGothic"/>
                <a:ea typeface="MS PGothic"/>
              </a:rPr>
              <a:t>, </a:t>
            </a:r>
            <a:r>
              <a:rPr lang="ja-JP" altLang="en-US" sz="2000" dirty="0">
                <a:latin typeface="MS PGothic"/>
                <a:ea typeface="MS PGothic"/>
              </a:rPr>
              <a:t>本研究では</a:t>
            </a:r>
            <a:r>
              <a:rPr lang="en-US" altLang="ja-JP" sz="2000" u="sng" dirty="0">
                <a:solidFill>
                  <a:srgbClr val="7030A0"/>
                </a:solidFill>
                <a:latin typeface="MS PGothic"/>
                <a:ea typeface="MS PGothic"/>
              </a:rPr>
              <a:t>15</a:t>
            </a:r>
            <a:r>
              <a:rPr lang="ja-JP" altLang="en-US" sz="2000" u="sng" dirty="0">
                <a:solidFill>
                  <a:srgbClr val="7030A0"/>
                </a:solidFill>
                <a:latin typeface="MS PGothic"/>
                <a:ea typeface="MS PGothic"/>
              </a:rPr>
              <a:t>秒間</a:t>
            </a:r>
            <a:r>
              <a:rPr lang="ja-JP" altLang="en-US" sz="2000" dirty="0">
                <a:solidFill>
                  <a:srgbClr val="7030A0"/>
                </a:solidFill>
                <a:latin typeface="MS PGothic"/>
                <a:ea typeface="MS PGothic"/>
              </a:rPr>
              <a:t>のデータを使用</a:t>
            </a:r>
            <a:r>
              <a:rPr lang="ja-JP" altLang="en-US" sz="2000" dirty="0">
                <a:latin typeface="MS PGothic"/>
                <a:ea typeface="MS PGothic"/>
              </a:rPr>
              <a:t>してしまったため</a:t>
            </a:r>
            <a:r>
              <a:rPr lang="en-US" altLang="ja-JP" sz="2000" dirty="0">
                <a:latin typeface="MS PGothic"/>
                <a:ea typeface="MS PGothic"/>
              </a:rPr>
              <a:t>, ST</a:t>
            </a:r>
            <a:r>
              <a:rPr lang="ja-JP" altLang="en-US" sz="2000" dirty="0">
                <a:latin typeface="MS PGothic"/>
                <a:ea typeface="MS PGothic"/>
              </a:rPr>
              <a:t>変化量の個人差を思慮できず衝突前後で有意な差は認められなかったのではないか。</a:t>
            </a:r>
            <a:endParaRPr lang="en-US" altLang="ja-JP" sz="2000" dirty="0">
              <a:latin typeface="MS PGothic"/>
              <a:ea typeface="MS PGothic"/>
            </a:endParaRPr>
          </a:p>
        </p:txBody>
      </p:sp>
      <p:sp>
        <p:nvSpPr>
          <p:cNvPr id="15" name="テキスト ボックス 14">
            <a:extLst>
              <a:ext uri="{FF2B5EF4-FFF2-40B4-BE49-F238E27FC236}">
                <a16:creationId xmlns:a16="http://schemas.microsoft.com/office/drawing/2014/main" id="{5D7D7CCE-385A-73E8-8250-C1EB953EBE4F}"/>
              </a:ext>
            </a:extLst>
          </p:cNvPr>
          <p:cNvSpPr txBox="1"/>
          <p:nvPr/>
        </p:nvSpPr>
        <p:spPr>
          <a:xfrm>
            <a:off x="984034" y="2523347"/>
            <a:ext cx="1838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① “</a:t>
            </a:r>
            <a:r>
              <a:rPr lang="ja-JP" altLang="en-US" sz="2800" dirty="0">
                <a:solidFill>
                  <a:srgbClr val="FF0000"/>
                </a:solidFill>
                <a:ea typeface="ＭＳ Ｐゴシック"/>
              </a:rPr>
              <a:t>驚き</a:t>
            </a:r>
            <a:r>
              <a:rPr lang="ja-JP" altLang="en-US" sz="2800" dirty="0">
                <a:ea typeface="ＭＳ Ｐゴシック"/>
              </a:rPr>
              <a:t>”</a:t>
            </a:r>
            <a:endParaRPr lang="en-US" altLang="ja-JP" sz="2800" dirty="0">
              <a:latin typeface="MS PGothic"/>
              <a:ea typeface="MS PGothic"/>
            </a:endParaRPr>
          </a:p>
        </p:txBody>
      </p:sp>
      <p:sp>
        <p:nvSpPr>
          <p:cNvPr id="9" name="爆発: 14 pt 8">
            <a:extLst>
              <a:ext uri="{FF2B5EF4-FFF2-40B4-BE49-F238E27FC236}">
                <a16:creationId xmlns:a16="http://schemas.microsoft.com/office/drawing/2014/main" id="{3E8203B4-AFE3-8142-2467-D17FAAF7FE66}"/>
              </a:ext>
            </a:extLst>
          </p:cNvPr>
          <p:cNvSpPr/>
          <p:nvPr/>
        </p:nvSpPr>
        <p:spPr>
          <a:xfrm rot="20940000">
            <a:off x="2431724" y="958964"/>
            <a:ext cx="7328552" cy="438185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ja-JP" altLang="en-US" sz="2800">
                <a:solidFill>
                  <a:srgbClr val="FF0000"/>
                </a:solidFill>
                <a:ea typeface="ＭＳ Ｐゴシック"/>
              </a:rPr>
              <a:t>実際の事故をうまく再現できなかった</a:t>
            </a:r>
          </a:p>
        </p:txBody>
      </p:sp>
    </p:spTree>
    <p:extLst>
      <p:ext uri="{BB962C8B-B14F-4D97-AF65-F5344CB8AC3E}">
        <p14:creationId xmlns:p14="http://schemas.microsoft.com/office/powerpoint/2010/main" val="7723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8" grpId="0" animBg="1"/>
      <p:bldP spid="19" grpId="0" animBg="1"/>
      <p:bldP spid="11" grpId="0"/>
      <p:bldP spid="7" grpId="0"/>
      <p:bldP spid="12" grpId="0"/>
      <p:bldP spid="15"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4B02F-AD18-1063-D29F-655B949A42D0}"/>
              </a:ext>
            </a:extLst>
          </p:cNvPr>
          <p:cNvSpPr>
            <a:spLocks noGrp="1"/>
          </p:cNvSpPr>
          <p:nvPr>
            <p:ph type="title"/>
          </p:nvPr>
        </p:nvSpPr>
        <p:spPr>
          <a:xfrm>
            <a:off x="303116" y="96896"/>
            <a:ext cx="4134752" cy="679960"/>
          </a:xfrm>
        </p:spPr>
        <p:txBody>
          <a:bodyPr>
            <a:normAutofit fontScale="90000"/>
          </a:bodyPr>
          <a:lstStyle/>
          <a:p>
            <a:pPr algn="l"/>
            <a:r>
              <a:rPr lang="ja-JP" altLang="en-US" dirty="0">
                <a:latin typeface="+mn-ea"/>
                <a:ea typeface="+mn-ea"/>
              </a:rPr>
              <a:t>考察② ≪心理指標≫</a:t>
            </a:r>
          </a:p>
        </p:txBody>
      </p:sp>
      <p:sp>
        <p:nvSpPr>
          <p:cNvPr id="4" name="テキスト ボックス 3">
            <a:extLst>
              <a:ext uri="{FF2B5EF4-FFF2-40B4-BE49-F238E27FC236}">
                <a16:creationId xmlns:a16="http://schemas.microsoft.com/office/drawing/2014/main" id="{2F004A26-3BE8-D77F-9D16-091D4CE34AA4}"/>
              </a:ext>
            </a:extLst>
          </p:cNvPr>
          <p:cNvSpPr txBox="1"/>
          <p:nvPr/>
        </p:nvSpPr>
        <p:spPr>
          <a:xfrm>
            <a:off x="1200323" y="1559306"/>
            <a:ext cx="3608153" cy="523220"/>
          </a:xfrm>
          <a:prstGeom prst="rect">
            <a:avLst/>
          </a:prstGeom>
          <a:noFill/>
        </p:spPr>
        <p:txBody>
          <a:bodyPr wrap="square" lIns="91440" tIns="45720" rIns="91440" bIns="45720" rtlCol="0" anchor="t">
            <a:spAutoFit/>
          </a:bodyPr>
          <a:lstStyle/>
          <a:p>
            <a:r>
              <a:rPr kumimoji="1" lang="en-US" altLang="ja-JP" sz="2800" dirty="0">
                <a:latin typeface="ＭＳ Ｐゴシック"/>
                <a:ea typeface="ＭＳ Ｐゴシック"/>
              </a:rPr>
              <a:t>NA</a:t>
            </a:r>
            <a:r>
              <a:rPr kumimoji="1" lang="ja-JP" altLang="en-US" sz="2800" dirty="0">
                <a:latin typeface="ＭＳ Ｐゴシック"/>
                <a:ea typeface="ＭＳ Ｐゴシック"/>
              </a:rPr>
              <a:t>：</a:t>
            </a:r>
            <a:r>
              <a:rPr kumimoji="1" lang="ja-JP" altLang="en-US" sz="2400" u="sng" dirty="0">
                <a:latin typeface="ＭＳ Ｐゴシック"/>
                <a:ea typeface="ＭＳ Ｐゴシック"/>
              </a:rPr>
              <a:t>実験後</a:t>
            </a:r>
            <a:r>
              <a:rPr kumimoji="1" lang="ja-JP" altLang="en-US" sz="2400" dirty="0">
                <a:latin typeface="ＭＳ Ｐゴシック"/>
                <a:ea typeface="ＭＳ Ｐゴシック"/>
              </a:rPr>
              <a:t>が高かった</a:t>
            </a:r>
            <a:endParaRPr lang="en-US" altLang="ja-JP" sz="2800" dirty="0">
              <a:latin typeface="ＭＳ Ｐゴシック"/>
              <a:ea typeface="ＭＳ Ｐゴシック"/>
            </a:endParaRPr>
          </a:p>
        </p:txBody>
      </p:sp>
      <p:sp>
        <p:nvSpPr>
          <p:cNvPr id="5" name="テキスト ボックス 4">
            <a:extLst>
              <a:ext uri="{FF2B5EF4-FFF2-40B4-BE49-F238E27FC236}">
                <a16:creationId xmlns:a16="http://schemas.microsoft.com/office/drawing/2014/main" id="{354CA865-0912-CD3F-FA6B-4F8781F2E936}"/>
              </a:ext>
            </a:extLst>
          </p:cNvPr>
          <p:cNvSpPr txBox="1"/>
          <p:nvPr/>
        </p:nvSpPr>
        <p:spPr>
          <a:xfrm>
            <a:off x="6989141" y="1590083"/>
            <a:ext cx="3608153" cy="492443"/>
          </a:xfrm>
          <a:prstGeom prst="rect">
            <a:avLst/>
          </a:prstGeom>
          <a:noFill/>
        </p:spPr>
        <p:txBody>
          <a:bodyPr wrap="square" lIns="91440" tIns="45720" rIns="91440" bIns="45720" rtlCol="0" anchor="t">
            <a:spAutoFit/>
          </a:bodyPr>
          <a:lstStyle/>
          <a:p>
            <a:r>
              <a:rPr kumimoji="1" lang="en-US" altLang="ja-JP" sz="2600" dirty="0">
                <a:latin typeface="ＭＳ Ｐゴシック"/>
                <a:ea typeface="ＭＳ Ｐゴシック"/>
              </a:rPr>
              <a:t>CA</a:t>
            </a:r>
            <a:r>
              <a:rPr kumimoji="1" lang="ja-JP" altLang="en-US" sz="2600" dirty="0">
                <a:latin typeface="ＭＳ Ｐゴシック"/>
                <a:ea typeface="ＭＳ Ｐゴシック"/>
              </a:rPr>
              <a:t>：</a:t>
            </a:r>
            <a:r>
              <a:rPr kumimoji="1" lang="ja-JP" altLang="en-US" sz="2400" u="sng" dirty="0">
                <a:latin typeface="ＭＳ Ｐゴシック"/>
                <a:ea typeface="ＭＳ Ｐゴシック"/>
              </a:rPr>
              <a:t>実験前</a:t>
            </a:r>
            <a:r>
              <a:rPr kumimoji="1" lang="ja-JP" altLang="en-US" sz="2400" dirty="0">
                <a:latin typeface="ＭＳ Ｐゴシック"/>
                <a:ea typeface="ＭＳ Ｐゴシック"/>
              </a:rPr>
              <a:t>が高かった</a:t>
            </a:r>
            <a:endParaRPr lang="en-US" altLang="ja-JP" sz="2600" dirty="0">
              <a:latin typeface="ＭＳ Ｐゴシック"/>
              <a:ea typeface="ＭＳ Ｐゴシック"/>
            </a:endParaRPr>
          </a:p>
        </p:txBody>
      </p:sp>
      <p:sp>
        <p:nvSpPr>
          <p:cNvPr id="6" name="テキスト ボックス 5">
            <a:extLst>
              <a:ext uri="{FF2B5EF4-FFF2-40B4-BE49-F238E27FC236}">
                <a16:creationId xmlns:a16="http://schemas.microsoft.com/office/drawing/2014/main" id="{8D9F66DE-E8AF-690B-D771-E877A257272D}"/>
              </a:ext>
            </a:extLst>
          </p:cNvPr>
          <p:cNvSpPr txBox="1"/>
          <p:nvPr/>
        </p:nvSpPr>
        <p:spPr>
          <a:xfrm>
            <a:off x="562787" y="3769570"/>
            <a:ext cx="50222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内省報告</a:t>
            </a:r>
            <a:endParaRPr lang="en-US" altLang="ja-JP" sz="2400" dirty="0">
              <a:ea typeface="ＭＳ Ｐゴシック"/>
            </a:endParaRPr>
          </a:p>
          <a:p>
            <a:r>
              <a:rPr lang="ja-JP" altLang="en-US" sz="2300" dirty="0">
                <a:ea typeface="ＭＳ Ｐゴシック"/>
              </a:rPr>
              <a:t>　「ドキッとした」「車が怖くて見れない」</a:t>
            </a:r>
          </a:p>
        </p:txBody>
      </p:sp>
      <p:sp>
        <p:nvSpPr>
          <p:cNvPr id="7" name="テキスト ボックス 6">
            <a:extLst>
              <a:ext uri="{FF2B5EF4-FFF2-40B4-BE49-F238E27FC236}">
                <a16:creationId xmlns:a16="http://schemas.microsoft.com/office/drawing/2014/main" id="{61530224-2B51-9D93-03BE-EF2729BA472A}"/>
              </a:ext>
            </a:extLst>
          </p:cNvPr>
          <p:cNvSpPr txBox="1"/>
          <p:nvPr/>
        </p:nvSpPr>
        <p:spPr>
          <a:xfrm>
            <a:off x="6284699" y="3766457"/>
            <a:ext cx="534451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dirty="0">
                <a:latin typeface="+mn-ea"/>
              </a:rPr>
              <a:t>内省報告</a:t>
            </a:r>
            <a:endParaRPr lang="en-US" altLang="ja-JP" sz="2400" dirty="0">
              <a:latin typeface="+mn-ea"/>
            </a:endParaRPr>
          </a:p>
          <a:p>
            <a:r>
              <a:rPr lang="ja-JP" altLang="en-US" sz="2300" dirty="0">
                <a:latin typeface="+mn-ea"/>
              </a:rPr>
              <a:t>　</a:t>
            </a:r>
            <a:r>
              <a:rPr lang="ja-JP" sz="2300" dirty="0">
                <a:latin typeface="+mn-ea"/>
              </a:rPr>
              <a:t>「車酔いした」「めちゃくちゃ酔った</a:t>
            </a:r>
            <a:r>
              <a:rPr lang="en-US" altLang="ja-JP" sz="2300" dirty="0">
                <a:latin typeface="+mn-ea"/>
              </a:rPr>
              <a:t>(VR)</a:t>
            </a:r>
            <a:r>
              <a:rPr lang="ja-JP" sz="2300" dirty="0">
                <a:latin typeface="+mn-ea"/>
              </a:rPr>
              <a:t>」</a:t>
            </a:r>
            <a:endParaRPr lang="ja-JP" sz="2300" dirty="0">
              <a:latin typeface="+mn-ea"/>
              <a:cs typeface="+mn-lt"/>
            </a:endParaRPr>
          </a:p>
        </p:txBody>
      </p:sp>
      <p:sp>
        <p:nvSpPr>
          <p:cNvPr id="8" name="矢印: 下 7">
            <a:extLst>
              <a:ext uri="{FF2B5EF4-FFF2-40B4-BE49-F238E27FC236}">
                <a16:creationId xmlns:a16="http://schemas.microsoft.com/office/drawing/2014/main" id="{D20CC21A-9000-F6F1-8B7C-BDC53C61DCF2}"/>
              </a:ext>
            </a:extLst>
          </p:cNvPr>
          <p:cNvSpPr/>
          <p:nvPr/>
        </p:nvSpPr>
        <p:spPr>
          <a:xfrm>
            <a:off x="2509955" y="2280336"/>
            <a:ext cx="988888" cy="478575"/>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58D30F6C-7249-26F5-EB57-AB2211620121}"/>
              </a:ext>
            </a:extLst>
          </p:cNvPr>
          <p:cNvSpPr txBox="1"/>
          <p:nvPr/>
        </p:nvSpPr>
        <p:spPr>
          <a:xfrm>
            <a:off x="303116" y="5523020"/>
            <a:ext cx="570074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a:t>
            </a:r>
            <a:r>
              <a:rPr lang="ja-JP" altLang="en-US" sz="2800" u="sng" dirty="0">
                <a:solidFill>
                  <a:srgbClr val="7030A0"/>
                </a:solidFill>
                <a:ea typeface="ＭＳ Ｐゴシック"/>
              </a:rPr>
              <a:t>衝突事故</a:t>
            </a:r>
            <a:r>
              <a:rPr lang="ja-JP" altLang="en-US" sz="2800" dirty="0">
                <a:ea typeface="ＭＳ Ｐゴシック"/>
              </a:rPr>
              <a:t>”</a:t>
            </a:r>
            <a:r>
              <a:rPr lang="ja-JP" altLang="en-US" sz="2400" dirty="0">
                <a:ea typeface="ＭＳ Ｐゴシック"/>
              </a:rPr>
              <a:t>により</a:t>
            </a:r>
            <a:r>
              <a:rPr lang="en-US" altLang="ja-JP" sz="2400" dirty="0">
                <a:ea typeface="ＭＳ Ｐゴシック"/>
              </a:rPr>
              <a:t>, </a:t>
            </a:r>
            <a:r>
              <a:rPr lang="ja-JP" altLang="en-US" sz="2400" dirty="0">
                <a:ea typeface="ＭＳ Ｐゴシック"/>
              </a:rPr>
              <a:t>恐怖心が煽られた</a:t>
            </a:r>
            <a:endParaRPr lang="en-US" altLang="ja-JP" sz="2400" dirty="0">
              <a:ea typeface="ＭＳ Ｐゴシック"/>
            </a:endParaRPr>
          </a:p>
          <a:p>
            <a:r>
              <a:rPr lang="ja-JP" altLang="en-US" sz="2400" dirty="0">
                <a:latin typeface="ＭＳ Ｐゴシック"/>
                <a:ea typeface="ＭＳ Ｐゴシック"/>
                <a:cs typeface="ＭＳ Ｐゴシック"/>
              </a:rPr>
              <a:t>　</a:t>
            </a:r>
            <a:r>
              <a:rPr lang="ja-JP" altLang="en-US" sz="2200" dirty="0">
                <a:latin typeface="ＭＳ Ｐゴシック"/>
                <a:ea typeface="ＭＳ Ｐゴシック"/>
                <a:cs typeface="ＭＳ Ｐゴシック"/>
              </a:rPr>
              <a:t>→クラクション音</a:t>
            </a:r>
            <a:r>
              <a:rPr lang="en-US" altLang="ja-JP" sz="2200" dirty="0">
                <a:latin typeface="ＭＳ Ｐゴシック"/>
                <a:ea typeface="ＭＳ Ｐゴシック"/>
                <a:cs typeface="ＭＳ Ｐゴシック"/>
              </a:rPr>
              <a:t>, </a:t>
            </a:r>
            <a:r>
              <a:rPr lang="ja-JP" altLang="en-US" sz="2200" dirty="0">
                <a:latin typeface="ＭＳ Ｐゴシック"/>
                <a:ea typeface="ＭＳ Ｐゴシック"/>
                <a:cs typeface="ＭＳ Ｐゴシック"/>
              </a:rPr>
              <a:t>猛スピードで突っ込んでくる​</a:t>
            </a:r>
            <a:endParaRPr lang="ja-JP" altLang="en-US" sz="2200" dirty="0">
              <a:ea typeface="ＭＳ Ｐゴシック"/>
            </a:endParaRPr>
          </a:p>
        </p:txBody>
      </p:sp>
      <p:sp>
        <p:nvSpPr>
          <p:cNvPr id="14" name="矢印: 下 13">
            <a:extLst>
              <a:ext uri="{FF2B5EF4-FFF2-40B4-BE49-F238E27FC236}">
                <a16:creationId xmlns:a16="http://schemas.microsoft.com/office/drawing/2014/main" id="{0D2B54F5-344C-08C0-3F22-131C2069B643}"/>
              </a:ext>
            </a:extLst>
          </p:cNvPr>
          <p:cNvSpPr/>
          <p:nvPr/>
        </p:nvSpPr>
        <p:spPr>
          <a:xfrm>
            <a:off x="2509955" y="4773079"/>
            <a:ext cx="988888" cy="478575"/>
          </a:xfrm>
          <a:prstGeom prst="down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B690CDCB-9C5D-BEA0-8A9D-96D9556440D4}"/>
              </a:ext>
            </a:extLst>
          </p:cNvPr>
          <p:cNvSpPr txBox="1"/>
          <p:nvPr/>
        </p:nvSpPr>
        <p:spPr>
          <a:xfrm>
            <a:off x="6188141" y="5523020"/>
            <a:ext cx="559843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dirty="0">
                <a:latin typeface="+mn-ea"/>
              </a:rPr>
              <a:t>実験参加者が</a:t>
            </a:r>
            <a:r>
              <a:rPr lang="ja-JP" altLang="en-US" sz="2800" dirty="0">
                <a:solidFill>
                  <a:srgbClr val="7030A0"/>
                </a:solidFill>
                <a:latin typeface="+mn-ea"/>
              </a:rPr>
              <a:t>“</a:t>
            </a:r>
            <a:r>
              <a:rPr lang="en-US" altLang="ja-JP" sz="2800" dirty="0">
                <a:solidFill>
                  <a:srgbClr val="7030A0"/>
                </a:solidFill>
                <a:latin typeface="+mn-ea"/>
              </a:rPr>
              <a:t>VR</a:t>
            </a:r>
            <a:r>
              <a:rPr lang="ja-JP" altLang="ja-JP" sz="2800" dirty="0">
                <a:solidFill>
                  <a:srgbClr val="7030A0"/>
                </a:solidFill>
                <a:latin typeface="+mn-ea"/>
              </a:rPr>
              <a:t>慣れ</a:t>
            </a:r>
            <a:r>
              <a:rPr lang="ja-JP" altLang="en-US" sz="2800" dirty="0">
                <a:solidFill>
                  <a:srgbClr val="7030A0"/>
                </a:solidFill>
                <a:latin typeface="+mn-ea"/>
              </a:rPr>
              <a:t>”</a:t>
            </a:r>
            <a:r>
              <a:rPr lang="ja-JP" sz="2400" dirty="0">
                <a:solidFill>
                  <a:srgbClr val="7030A0"/>
                </a:solidFill>
                <a:latin typeface="+mn-ea"/>
              </a:rPr>
              <a:t>していなかった</a:t>
            </a:r>
            <a:endParaRPr lang="en-US" altLang="ja-JP" sz="2400" dirty="0">
              <a:solidFill>
                <a:srgbClr val="7030A0"/>
              </a:solidFill>
              <a:latin typeface="+mn-ea"/>
            </a:endParaRPr>
          </a:p>
          <a:p>
            <a:r>
              <a:rPr lang="ja-JP" altLang="en-US" sz="2400" dirty="0">
                <a:latin typeface="+mn-ea"/>
                <a:cs typeface="+mn-lt"/>
              </a:rPr>
              <a:t>　</a:t>
            </a:r>
            <a:r>
              <a:rPr lang="ja-JP" altLang="en-US" sz="2300" dirty="0">
                <a:latin typeface="+mn-ea"/>
                <a:cs typeface="+mn-lt"/>
              </a:rPr>
              <a:t>→</a:t>
            </a:r>
            <a:r>
              <a:rPr lang="en-US" altLang="ja-JP" sz="2300" dirty="0">
                <a:latin typeface="+mn-ea"/>
                <a:cs typeface="+mn-lt"/>
              </a:rPr>
              <a:t>VR</a:t>
            </a:r>
            <a:r>
              <a:rPr lang="ja-JP" altLang="en-US" sz="2300" dirty="0">
                <a:latin typeface="+mn-ea"/>
                <a:cs typeface="+mn-lt"/>
              </a:rPr>
              <a:t>初体験</a:t>
            </a:r>
            <a:r>
              <a:rPr lang="en-US" altLang="ja-JP" sz="2300" dirty="0">
                <a:latin typeface="+mn-ea"/>
                <a:cs typeface="+mn-lt"/>
              </a:rPr>
              <a:t>, </a:t>
            </a:r>
            <a:r>
              <a:rPr lang="ja-JP" altLang="en-US" sz="2300" dirty="0">
                <a:latin typeface="+mn-ea"/>
                <a:cs typeface="+mn-lt"/>
              </a:rPr>
              <a:t>衝突時の浮遊感</a:t>
            </a:r>
            <a:r>
              <a:rPr lang="en-US" altLang="ja-JP" sz="2300" dirty="0">
                <a:latin typeface="+mn-ea"/>
                <a:cs typeface="+mn-lt"/>
              </a:rPr>
              <a:t>, </a:t>
            </a:r>
            <a:r>
              <a:rPr lang="ja-JP" altLang="en-US" sz="2300" dirty="0">
                <a:latin typeface="+mn-ea"/>
                <a:cs typeface="+mn-lt"/>
              </a:rPr>
              <a:t>実施時間</a:t>
            </a:r>
            <a:endParaRPr lang="ja-JP" sz="2300" dirty="0">
              <a:latin typeface="+mn-ea"/>
              <a:cs typeface="+mn-lt"/>
            </a:endParaRPr>
          </a:p>
        </p:txBody>
      </p:sp>
      <p:sp>
        <p:nvSpPr>
          <p:cNvPr id="16" name="テキスト ボックス 15">
            <a:extLst>
              <a:ext uri="{FF2B5EF4-FFF2-40B4-BE49-F238E27FC236}">
                <a16:creationId xmlns:a16="http://schemas.microsoft.com/office/drawing/2014/main" id="{7B97CB78-89F9-25B7-D7EA-042AF041550F}"/>
              </a:ext>
            </a:extLst>
          </p:cNvPr>
          <p:cNvSpPr txBox="1"/>
          <p:nvPr/>
        </p:nvSpPr>
        <p:spPr>
          <a:xfrm>
            <a:off x="421504" y="873268"/>
            <a:ext cx="1557637" cy="523220"/>
          </a:xfrm>
          <a:prstGeom prst="rect">
            <a:avLst/>
          </a:prstGeom>
          <a:noFill/>
        </p:spPr>
        <p:txBody>
          <a:bodyPr wrap="square" lIns="91440" tIns="45720" rIns="91440" bIns="45720" rtlCol="0" anchor="t">
            <a:spAutoFit/>
          </a:bodyPr>
          <a:lstStyle/>
          <a:p>
            <a:r>
              <a:rPr kumimoji="1" lang="en-US" altLang="ja-JP" sz="2800" dirty="0">
                <a:latin typeface="ＭＳ Ｐゴシック"/>
                <a:ea typeface="ＭＳ Ｐゴシック"/>
              </a:rPr>
              <a:t>【</a:t>
            </a:r>
            <a:r>
              <a:rPr kumimoji="1" lang="ja-JP" altLang="en-US" sz="2800" dirty="0">
                <a:ln w="0"/>
                <a:solidFill>
                  <a:srgbClr val="002060"/>
                </a:solidFill>
                <a:effectLst>
                  <a:outerShdw blurRad="38100" dist="25400" dir="5400000" algn="ctr" rotWithShape="0">
                    <a:srgbClr val="6E747A">
                      <a:alpha val="43000"/>
                    </a:srgbClr>
                  </a:outerShdw>
                </a:effectLst>
                <a:latin typeface="ＭＳ Ｐゴシック"/>
                <a:ea typeface="ＭＳ Ｐゴシック"/>
              </a:rPr>
              <a:t>期間</a:t>
            </a:r>
            <a:r>
              <a:rPr kumimoji="1" lang="en-US" altLang="ja-JP" sz="2800" dirty="0">
                <a:latin typeface="ＭＳ Ｐゴシック"/>
                <a:ea typeface="ＭＳ Ｐゴシック"/>
              </a:rPr>
              <a:t>】</a:t>
            </a:r>
          </a:p>
        </p:txBody>
      </p:sp>
      <p:sp>
        <p:nvSpPr>
          <p:cNvPr id="18" name="矢印: 下 17">
            <a:extLst>
              <a:ext uri="{FF2B5EF4-FFF2-40B4-BE49-F238E27FC236}">
                <a16:creationId xmlns:a16="http://schemas.microsoft.com/office/drawing/2014/main" id="{A37B39EA-F196-F0A6-AFC8-3C19E7B6C514}"/>
              </a:ext>
            </a:extLst>
          </p:cNvPr>
          <p:cNvSpPr/>
          <p:nvPr/>
        </p:nvSpPr>
        <p:spPr>
          <a:xfrm>
            <a:off x="8298774" y="2280336"/>
            <a:ext cx="988888" cy="478575"/>
          </a:xfrm>
          <a:prstGeom prst="downArrow">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19" name="矢印: 下 18">
            <a:extLst>
              <a:ext uri="{FF2B5EF4-FFF2-40B4-BE49-F238E27FC236}">
                <a16:creationId xmlns:a16="http://schemas.microsoft.com/office/drawing/2014/main" id="{9C6AB640-1998-6B5C-7A14-E6BAED6BA310}"/>
              </a:ext>
            </a:extLst>
          </p:cNvPr>
          <p:cNvSpPr/>
          <p:nvPr/>
        </p:nvSpPr>
        <p:spPr>
          <a:xfrm>
            <a:off x="8301388" y="4773078"/>
            <a:ext cx="988888" cy="478575"/>
          </a:xfrm>
          <a:prstGeom prst="down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5E36E5E4-CE4D-DD54-E842-02333BEF6CEE}"/>
              </a:ext>
            </a:extLst>
          </p:cNvPr>
          <p:cNvSpPr txBox="1"/>
          <p:nvPr/>
        </p:nvSpPr>
        <p:spPr>
          <a:xfrm>
            <a:off x="562787" y="2756152"/>
            <a:ext cx="5022267"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項目構成</a:t>
            </a:r>
            <a:endParaRPr lang="en-US" altLang="ja-JP" sz="2400" dirty="0">
              <a:ea typeface="ＭＳ Ｐゴシック"/>
            </a:endParaRPr>
          </a:p>
          <a:p>
            <a:r>
              <a:rPr lang="ja-JP" altLang="en-US" sz="2300" dirty="0">
                <a:ea typeface="ＭＳ Ｐゴシック"/>
              </a:rPr>
              <a:t>　「動揺した」「びくびくした」「恐ろしい」</a:t>
            </a:r>
          </a:p>
        </p:txBody>
      </p:sp>
      <p:sp>
        <p:nvSpPr>
          <p:cNvPr id="9" name="テキスト ボックス 8">
            <a:extLst>
              <a:ext uri="{FF2B5EF4-FFF2-40B4-BE49-F238E27FC236}">
                <a16:creationId xmlns:a16="http://schemas.microsoft.com/office/drawing/2014/main" id="{7FEE5F0D-FD4B-2883-F320-9A07E9798FB3}"/>
              </a:ext>
            </a:extLst>
          </p:cNvPr>
          <p:cNvSpPr txBox="1"/>
          <p:nvPr/>
        </p:nvSpPr>
        <p:spPr>
          <a:xfrm>
            <a:off x="6284699" y="2756151"/>
            <a:ext cx="502226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項目構成</a:t>
            </a:r>
            <a:endParaRPr lang="en-US" altLang="ja-JP" sz="2400" dirty="0">
              <a:ea typeface="ＭＳ Ｐゴシック"/>
            </a:endParaRPr>
          </a:p>
          <a:p>
            <a:r>
              <a:rPr lang="ja-JP" altLang="en-US" sz="2300" dirty="0">
                <a:ea typeface="ＭＳ Ｐゴシック"/>
              </a:rPr>
              <a:t>　「くつろいだ」「平穏な」「のんきな」</a:t>
            </a:r>
          </a:p>
        </p:txBody>
      </p:sp>
    </p:spTree>
    <p:extLst>
      <p:ext uri="{BB962C8B-B14F-4D97-AF65-F5344CB8AC3E}">
        <p14:creationId xmlns:p14="http://schemas.microsoft.com/office/powerpoint/2010/main" val="42208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12" grpId="0"/>
      <p:bldP spid="14" grpId="0" animBg="1"/>
      <p:bldP spid="15" grpId="0"/>
      <p:bldP spid="18" grpId="0" animBg="1"/>
      <p:bldP spid="19" grpId="0" animBg="1"/>
      <p:bldP spid="3"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4B02F-AD18-1063-D29F-655B949A42D0}"/>
              </a:ext>
            </a:extLst>
          </p:cNvPr>
          <p:cNvSpPr>
            <a:spLocks noGrp="1"/>
          </p:cNvSpPr>
          <p:nvPr>
            <p:ph type="title"/>
          </p:nvPr>
        </p:nvSpPr>
        <p:spPr>
          <a:xfrm>
            <a:off x="436377" y="85737"/>
            <a:ext cx="4249849" cy="687220"/>
          </a:xfrm>
        </p:spPr>
        <p:txBody>
          <a:bodyPr>
            <a:normAutofit fontScale="90000"/>
          </a:bodyPr>
          <a:lstStyle/>
          <a:p>
            <a:pPr algn="l"/>
            <a:r>
              <a:rPr lang="ja-JP" altLang="en-US" dirty="0">
                <a:latin typeface="+mn-ea"/>
                <a:ea typeface="+mn-ea"/>
              </a:rPr>
              <a:t>考察② ≪心理指標≫</a:t>
            </a:r>
          </a:p>
        </p:txBody>
      </p:sp>
      <p:sp>
        <p:nvSpPr>
          <p:cNvPr id="3" name="テキスト ボックス 2">
            <a:extLst>
              <a:ext uri="{FF2B5EF4-FFF2-40B4-BE49-F238E27FC236}">
                <a16:creationId xmlns:a16="http://schemas.microsoft.com/office/drawing/2014/main" id="{669781C2-989E-476C-4BF2-EE28D46FD1F8}"/>
              </a:ext>
            </a:extLst>
          </p:cNvPr>
          <p:cNvSpPr txBox="1"/>
          <p:nvPr/>
        </p:nvSpPr>
        <p:spPr>
          <a:xfrm>
            <a:off x="584692" y="1020523"/>
            <a:ext cx="2545229" cy="523220"/>
          </a:xfrm>
          <a:prstGeom prst="rect">
            <a:avLst/>
          </a:prstGeom>
          <a:noFill/>
        </p:spPr>
        <p:txBody>
          <a:bodyPr wrap="square" lIns="91440" tIns="45720" rIns="91440" bIns="45720" rtlCol="0" anchor="t">
            <a:spAutoFit/>
          </a:bodyPr>
          <a:lstStyle/>
          <a:p>
            <a:r>
              <a:rPr kumimoji="1" lang="en-US" altLang="ja-JP" sz="2800">
                <a:latin typeface="ＭＳ Ｐゴシック"/>
                <a:ea typeface="ＭＳ Ｐゴシック"/>
              </a:rPr>
              <a:t>【</a:t>
            </a:r>
            <a:r>
              <a:rPr kumimoji="1" lang="ja-JP" altLang="en-US" sz="2800">
                <a:ln w="0"/>
                <a:solidFill>
                  <a:srgbClr val="002060"/>
                </a:solidFill>
                <a:effectLst>
                  <a:outerShdw blurRad="38100" dist="25400" dir="5400000" algn="ctr" rotWithShape="0">
                    <a:srgbClr val="6E747A">
                      <a:alpha val="43000"/>
                    </a:srgbClr>
                  </a:outerShdw>
                </a:effectLst>
                <a:latin typeface="ＭＳ Ｐゴシック"/>
                <a:ea typeface="ＭＳ Ｐゴシック"/>
              </a:rPr>
              <a:t>免許有無</a:t>
            </a:r>
            <a:r>
              <a:rPr kumimoji="1" lang="en-US" altLang="ja-JP" sz="2800">
                <a:latin typeface="ＭＳ Ｐゴシック"/>
                <a:ea typeface="ＭＳ Ｐゴシック"/>
              </a:rPr>
              <a:t>】</a:t>
            </a:r>
          </a:p>
        </p:txBody>
      </p:sp>
      <p:sp>
        <p:nvSpPr>
          <p:cNvPr id="13" name="テキスト ボックス 12">
            <a:extLst>
              <a:ext uri="{FF2B5EF4-FFF2-40B4-BE49-F238E27FC236}">
                <a16:creationId xmlns:a16="http://schemas.microsoft.com/office/drawing/2014/main" id="{45775919-35D3-6702-9AC9-6890FA6870C0}"/>
              </a:ext>
            </a:extLst>
          </p:cNvPr>
          <p:cNvSpPr txBox="1"/>
          <p:nvPr/>
        </p:nvSpPr>
        <p:spPr>
          <a:xfrm>
            <a:off x="5787899" y="1011741"/>
            <a:ext cx="2545229" cy="523220"/>
          </a:xfrm>
          <a:prstGeom prst="rect">
            <a:avLst/>
          </a:prstGeom>
          <a:noFill/>
        </p:spPr>
        <p:txBody>
          <a:bodyPr wrap="square" lIns="91440" tIns="45720" rIns="91440" bIns="45720" rtlCol="0" anchor="t">
            <a:spAutoFit/>
          </a:bodyPr>
          <a:lstStyle/>
          <a:p>
            <a:r>
              <a:rPr kumimoji="1" lang="en-US" altLang="ja-JP" sz="2800">
                <a:latin typeface="ＭＳ Ｐゴシック"/>
                <a:ea typeface="ＭＳ Ｐゴシック"/>
              </a:rPr>
              <a:t>【</a:t>
            </a:r>
            <a:r>
              <a:rPr kumimoji="1" lang="ja-JP" altLang="en-US" sz="2800">
                <a:ln w="0"/>
                <a:solidFill>
                  <a:srgbClr val="002060"/>
                </a:solidFill>
                <a:effectLst>
                  <a:outerShdw blurRad="38100" dist="25400" dir="5400000" algn="ctr" rotWithShape="0">
                    <a:srgbClr val="6E747A">
                      <a:alpha val="43000"/>
                    </a:srgbClr>
                  </a:outerShdw>
                </a:effectLst>
                <a:latin typeface="ＭＳ Ｐゴシック"/>
                <a:ea typeface="ＭＳ Ｐゴシック"/>
              </a:rPr>
              <a:t>性別</a:t>
            </a:r>
            <a:r>
              <a:rPr kumimoji="1" lang="en-US" altLang="ja-JP" sz="2800">
                <a:latin typeface="ＭＳ Ｐゴシック"/>
                <a:ea typeface="ＭＳ Ｐゴシック"/>
              </a:rPr>
              <a:t>】</a:t>
            </a:r>
          </a:p>
        </p:txBody>
      </p:sp>
      <p:sp>
        <p:nvSpPr>
          <p:cNvPr id="4" name="テキスト ボックス 3">
            <a:extLst>
              <a:ext uri="{FF2B5EF4-FFF2-40B4-BE49-F238E27FC236}">
                <a16:creationId xmlns:a16="http://schemas.microsoft.com/office/drawing/2014/main" id="{2F004A26-3BE8-D77F-9D16-091D4CE34AA4}"/>
              </a:ext>
            </a:extLst>
          </p:cNvPr>
          <p:cNvSpPr txBox="1"/>
          <p:nvPr/>
        </p:nvSpPr>
        <p:spPr>
          <a:xfrm>
            <a:off x="775054" y="1661910"/>
            <a:ext cx="4466542" cy="461665"/>
          </a:xfrm>
          <a:prstGeom prst="rect">
            <a:avLst/>
          </a:prstGeom>
          <a:noFill/>
        </p:spPr>
        <p:txBody>
          <a:bodyPr wrap="square" lIns="91440" tIns="45720" rIns="91440" bIns="45720" rtlCol="0" anchor="t">
            <a:spAutoFit/>
          </a:bodyPr>
          <a:lstStyle/>
          <a:p>
            <a:r>
              <a:rPr kumimoji="1" lang="ja-JP" altLang="en-US" sz="2400" dirty="0">
                <a:latin typeface="ＭＳ Ｐゴシック"/>
                <a:ea typeface="ＭＳ Ｐゴシック"/>
              </a:rPr>
              <a:t>免許有無による違いはなかった。</a:t>
            </a:r>
            <a:endParaRPr lang="ja-JP" altLang="en-US" sz="2400" dirty="0">
              <a:latin typeface="ＭＳ Ｐゴシック"/>
              <a:ea typeface="ＭＳ Ｐゴシック"/>
            </a:endParaRPr>
          </a:p>
        </p:txBody>
      </p:sp>
      <p:sp>
        <p:nvSpPr>
          <p:cNvPr id="6" name="テキスト ボックス 5">
            <a:extLst>
              <a:ext uri="{FF2B5EF4-FFF2-40B4-BE49-F238E27FC236}">
                <a16:creationId xmlns:a16="http://schemas.microsoft.com/office/drawing/2014/main" id="{9CCB2068-3B25-CEBD-7517-F3D9219382FB}"/>
              </a:ext>
            </a:extLst>
          </p:cNvPr>
          <p:cNvSpPr txBox="1"/>
          <p:nvPr/>
        </p:nvSpPr>
        <p:spPr>
          <a:xfrm>
            <a:off x="5951965" y="1661909"/>
            <a:ext cx="5202619" cy="461665"/>
          </a:xfrm>
          <a:prstGeom prst="rect">
            <a:avLst/>
          </a:prstGeom>
          <a:noFill/>
        </p:spPr>
        <p:txBody>
          <a:bodyPr wrap="square" lIns="91440" tIns="45720" rIns="91440" bIns="45720" rtlCol="0" anchor="t">
            <a:spAutoFit/>
          </a:bodyPr>
          <a:lstStyle/>
          <a:p>
            <a:r>
              <a:rPr kumimoji="1" lang="en-US" altLang="ja-JP" sz="2400" dirty="0">
                <a:latin typeface="ＭＳ Ｐゴシック"/>
                <a:ea typeface="ＭＳ Ｐゴシック"/>
              </a:rPr>
              <a:t>NA</a:t>
            </a:r>
            <a:r>
              <a:rPr kumimoji="1" lang="ja-JP" altLang="en-US" sz="2400" dirty="0">
                <a:latin typeface="ＭＳ Ｐゴシック"/>
                <a:ea typeface="ＭＳ Ｐゴシック"/>
              </a:rPr>
              <a:t>において</a:t>
            </a:r>
            <a:r>
              <a:rPr kumimoji="1" lang="en-US" altLang="ja-JP" sz="2400" dirty="0">
                <a:latin typeface="ＭＳ Ｐゴシック"/>
                <a:ea typeface="ＭＳ Ｐゴシック"/>
              </a:rPr>
              <a:t>, </a:t>
            </a:r>
            <a:r>
              <a:rPr kumimoji="1" lang="ja-JP" altLang="en-US" sz="2400" dirty="0">
                <a:latin typeface="ＭＳ Ｐゴシック"/>
                <a:ea typeface="ＭＳ Ｐゴシック"/>
              </a:rPr>
              <a:t>女性は男性より高かった</a:t>
            </a:r>
            <a:endParaRPr lang="ja-JP" altLang="en-US" sz="2400" dirty="0">
              <a:latin typeface="ＭＳ Ｐゴシック"/>
              <a:ea typeface="ＭＳ Ｐゴシック"/>
              <a:cs typeface="Times New Roman"/>
            </a:endParaRPr>
          </a:p>
        </p:txBody>
      </p:sp>
      <p:sp>
        <p:nvSpPr>
          <p:cNvPr id="7" name="テキスト ボックス 6">
            <a:extLst>
              <a:ext uri="{FF2B5EF4-FFF2-40B4-BE49-F238E27FC236}">
                <a16:creationId xmlns:a16="http://schemas.microsoft.com/office/drawing/2014/main" id="{8EDC8B29-5ACD-4397-A615-C745F1D77348}"/>
              </a:ext>
            </a:extLst>
          </p:cNvPr>
          <p:cNvSpPr txBox="1"/>
          <p:nvPr/>
        </p:nvSpPr>
        <p:spPr>
          <a:xfrm>
            <a:off x="5951964" y="3640916"/>
            <a:ext cx="6160671"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恐怖を誘発する刺激</a:t>
            </a:r>
            <a:endParaRPr lang="en-US" altLang="ja-JP" sz="2400" dirty="0">
              <a:ea typeface="ＭＳ Ｐゴシック"/>
            </a:endParaRPr>
          </a:p>
          <a:p>
            <a:r>
              <a:rPr lang="ja-JP" altLang="en-US" sz="2000" dirty="0">
                <a:ea typeface="ＭＳ Ｐゴシック"/>
              </a:rPr>
              <a:t>扁桃体の活性化に性差が生じ</a:t>
            </a:r>
            <a:r>
              <a:rPr lang="en-US" altLang="ja-JP" sz="2000" dirty="0">
                <a:ea typeface="ＭＳ Ｐゴシック"/>
              </a:rPr>
              <a:t>, </a:t>
            </a:r>
            <a:r>
              <a:rPr lang="ja-JP" altLang="en-US" sz="2000" dirty="0">
                <a:ea typeface="ＭＳ Ｐゴシック"/>
              </a:rPr>
              <a:t>主に女性の扁桃体反応性の精度が高いと示した。</a:t>
            </a:r>
            <a:r>
              <a:rPr lang="ja-JP" sz="2000" dirty="0">
                <a:latin typeface="MS PGothic"/>
                <a:ea typeface="MS PGothic"/>
              </a:rPr>
              <a:t>（松田</a:t>
            </a:r>
            <a:r>
              <a:rPr lang="ja-JP" altLang="en-US" sz="2000" dirty="0">
                <a:latin typeface="MS PGothic"/>
                <a:ea typeface="MS PGothic"/>
              </a:rPr>
              <a:t>ら</a:t>
            </a:r>
            <a:r>
              <a:rPr lang="en-US" altLang="ja-JP" sz="2000" dirty="0">
                <a:latin typeface="MS PGothic"/>
                <a:ea typeface="+mn-lt"/>
              </a:rPr>
              <a:t>, 2013</a:t>
            </a:r>
            <a:r>
              <a:rPr lang="ja-JP" sz="2000" dirty="0">
                <a:latin typeface="MS PGothic"/>
                <a:ea typeface="MS PGothic"/>
              </a:rPr>
              <a:t>）</a:t>
            </a:r>
            <a:endParaRPr lang="ja-JP" sz="2000" dirty="0">
              <a:ea typeface="ＭＳ Ｐゴシック"/>
            </a:endParaRPr>
          </a:p>
        </p:txBody>
      </p:sp>
      <p:sp>
        <p:nvSpPr>
          <p:cNvPr id="8" name="矢印: 下 7">
            <a:extLst>
              <a:ext uri="{FF2B5EF4-FFF2-40B4-BE49-F238E27FC236}">
                <a16:creationId xmlns:a16="http://schemas.microsoft.com/office/drawing/2014/main" id="{DCA27630-339E-9192-7FBB-1E40E3CBD703}"/>
              </a:ext>
            </a:extLst>
          </p:cNvPr>
          <p:cNvSpPr/>
          <p:nvPr/>
        </p:nvSpPr>
        <p:spPr>
          <a:xfrm>
            <a:off x="8136316" y="2240768"/>
            <a:ext cx="899701" cy="461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a:extLst>
              <a:ext uri="{FF2B5EF4-FFF2-40B4-BE49-F238E27FC236}">
                <a16:creationId xmlns:a16="http://schemas.microsoft.com/office/drawing/2014/main" id="{547B6AC1-6F37-FDFF-F6C0-7DAE53B775E6}"/>
              </a:ext>
            </a:extLst>
          </p:cNvPr>
          <p:cNvSpPr txBox="1"/>
          <p:nvPr/>
        </p:nvSpPr>
        <p:spPr>
          <a:xfrm>
            <a:off x="5951964" y="5564035"/>
            <a:ext cx="59307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200" dirty="0">
                <a:solidFill>
                  <a:srgbClr val="FF0000"/>
                </a:solidFill>
                <a:latin typeface="MS PGothic"/>
                <a:ea typeface="MS PGothic"/>
              </a:rPr>
              <a:t>いつ衝突されるかわからない</a:t>
            </a:r>
            <a:r>
              <a:rPr lang="ja-JP" altLang="en-US" sz="2200" dirty="0">
                <a:latin typeface="MS PGothic"/>
                <a:ea typeface="MS PGothic"/>
              </a:rPr>
              <a:t>状況から</a:t>
            </a:r>
            <a:r>
              <a:rPr lang="ja-JP" altLang="en-US" sz="2200" dirty="0">
                <a:ea typeface="ＭＳ Ｐゴシック"/>
              </a:rPr>
              <a:t>扁桃体が活性化し</a:t>
            </a:r>
            <a:r>
              <a:rPr lang="en-US" altLang="ja-JP" sz="2200" dirty="0">
                <a:ea typeface="ＭＳ Ｐゴシック"/>
              </a:rPr>
              <a:t>, </a:t>
            </a:r>
            <a:r>
              <a:rPr lang="ja-JP" sz="2200" dirty="0">
                <a:latin typeface="MS PGothic"/>
                <a:ea typeface="MS PGothic"/>
              </a:rPr>
              <a:t>女性の</a:t>
            </a:r>
            <a:r>
              <a:rPr lang="en-US" altLang="ja-JP" sz="2200" dirty="0">
                <a:latin typeface="MS PGothic"/>
                <a:ea typeface="+mn-lt"/>
              </a:rPr>
              <a:t>NA</a:t>
            </a:r>
            <a:r>
              <a:rPr lang="ja-JP" sz="2200" dirty="0">
                <a:latin typeface="MS PGothic"/>
                <a:ea typeface="MS PGothic"/>
              </a:rPr>
              <a:t>が高かった</a:t>
            </a:r>
            <a:r>
              <a:rPr lang="ja-JP" altLang="en-US" sz="2200" dirty="0">
                <a:latin typeface="MS PGothic"/>
                <a:ea typeface="MS PGothic"/>
              </a:rPr>
              <a:t>と考えられる</a:t>
            </a:r>
            <a:r>
              <a:rPr lang="ja-JP" sz="2200" dirty="0">
                <a:latin typeface="MS PGothic"/>
                <a:ea typeface="MS PGothic"/>
              </a:rPr>
              <a:t>。</a:t>
            </a:r>
            <a:endParaRPr lang="ja-JP" sz="2200" dirty="0">
              <a:ea typeface="+mn-lt"/>
              <a:cs typeface="+mn-lt"/>
            </a:endParaRPr>
          </a:p>
        </p:txBody>
      </p:sp>
      <p:sp>
        <p:nvSpPr>
          <p:cNvPr id="11" name="矢印: 下 10">
            <a:extLst>
              <a:ext uri="{FF2B5EF4-FFF2-40B4-BE49-F238E27FC236}">
                <a16:creationId xmlns:a16="http://schemas.microsoft.com/office/drawing/2014/main" id="{72CF628E-719A-3DB3-5E8E-76A7CFFC0F26}"/>
              </a:ext>
            </a:extLst>
          </p:cNvPr>
          <p:cNvSpPr/>
          <p:nvPr/>
        </p:nvSpPr>
        <p:spPr>
          <a:xfrm>
            <a:off x="8136316" y="4963870"/>
            <a:ext cx="899701" cy="461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a:extLst>
              <a:ext uri="{FF2B5EF4-FFF2-40B4-BE49-F238E27FC236}">
                <a16:creationId xmlns:a16="http://schemas.microsoft.com/office/drawing/2014/main" id="{E99CAB04-4FBE-E241-E2F0-78DF86A7C843}"/>
              </a:ext>
            </a:extLst>
          </p:cNvPr>
          <p:cNvSpPr txBox="1"/>
          <p:nvPr/>
        </p:nvSpPr>
        <p:spPr>
          <a:xfrm>
            <a:off x="485214" y="2865494"/>
            <a:ext cx="52894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dirty="0">
                <a:latin typeface="MS PGothic"/>
                <a:ea typeface="MS PGothic"/>
              </a:rPr>
              <a:t>免許非所持者の運転技術</a:t>
            </a:r>
            <a:r>
              <a:rPr lang="ja-JP" sz="2400" dirty="0">
                <a:latin typeface="MS PGothic"/>
                <a:ea typeface="MS PGothic"/>
              </a:rPr>
              <a:t>を考慮して</a:t>
            </a:r>
            <a:r>
              <a:rPr lang="en-US" altLang="ja-JP" sz="2400" dirty="0">
                <a:latin typeface="MS PGothic"/>
                <a:ea typeface="MS PGothic"/>
              </a:rPr>
              <a:t>, </a:t>
            </a:r>
            <a:r>
              <a:rPr lang="ja-JP" sz="2400" dirty="0">
                <a:solidFill>
                  <a:srgbClr val="0070C0"/>
                </a:solidFill>
                <a:latin typeface="MS PGothic"/>
                <a:ea typeface="MS PGothic"/>
              </a:rPr>
              <a:t>操作難易度（交通量</a:t>
            </a:r>
            <a:r>
              <a:rPr lang="en-US" altLang="ja-JP" sz="2400" dirty="0">
                <a:solidFill>
                  <a:srgbClr val="0070C0"/>
                </a:solidFill>
                <a:latin typeface="MS PGothic"/>
                <a:ea typeface="+mn-lt"/>
              </a:rPr>
              <a:t>, </a:t>
            </a:r>
            <a:r>
              <a:rPr lang="ja-JP" sz="2400" dirty="0">
                <a:solidFill>
                  <a:srgbClr val="0070C0"/>
                </a:solidFill>
                <a:latin typeface="MS PGothic"/>
                <a:ea typeface="MS PGothic"/>
              </a:rPr>
              <a:t>信号）</a:t>
            </a:r>
            <a:r>
              <a:rPr lang="ja-JP" sz="2400" dirty="0">
                <a:latin typeface="MS PGothic"/>
                <a:ea typeface="MS PGothic"/>
              </a:rPr>
              <a:t>を</a:t>
            </a:r>
            <a:r>
              <a:rPr lang="ja-JP" altLang="en-US" sz="2400" dirty="0">
                <a:latin typeface="MS PGothic"/>
                <a:ea typeface="MS PGothic"/>
              </a:rPr>
              <a:t>落とした。</a:t>
            </a:r>
            <a:endParaRPr lang="en-US" altLang="ja-JP" sz="2400" dirty="0">
              <a:latin typeface="MS PGothic"/>
              <a:ea typeface="MS PGothic"/>
            </a:endParaRPr>
          </a:p>
        </p:txBody>
      </p:sp>
      <p:sp>
        <p:nvSpPr>
          <p:cNvPr id="5" name="テキスト ボックス 4">
            <a:extLst>
              <a:ext uri="{FF2B5EF4-FFF2-40B4-BE49-F238E27FC236}">
                <a16:creationId xmlns:a16="http://schemas.microsoft.com/office/drawing/2014/main" id="{F38CD632-48D2-7343-8791-B503B1E9999B}"/>
              </a:ext>
            </a:extLst>
          </p:cNvPr>
          <p:cNvSpPr txBox="1"/>
          <p:nvPr/>
        </p:nvSpPr>
        <p:spPr>
          <a:xfrm>
            <a:off x="599662" y="4825371"/>
            <a:ext cx="506051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100" dirty="0">
                <a:latin typeface="MS PGothic"/>
                <a:ea typeface="MS PGothic"/>
              </a:rPr>
              <a:t>免許所持者：</a:t>
            </a:r>
            <a:r>
              <a:rPr lang="ja-JP" altLang="en-US" sz="2100" b="1" dirty="0">
                <a:solidFill>
                  <a:srgbClr val="7030A0"/>
                </a:solidFill>
                <a:latin typeface="MS PGothic"/>
                <a:ea typeface="MS PGothic"/>
              </a:rPr>
              <a:t>ゲーム感を与えてしまった</a:t>
            </a:r>
            <a:endParaRPr lang="en-US" altLang="ja-JP" sz="2100" b="1" dirty="0">
              <a:solidFill>
                <a:srgbClr val="7030A0"/>
              </a:solidFill>
              <a:latin typeface="MS PGothic"/>
              <a:ea typeface="MS PGothic"/>
            </a:endParaRPr>
          </a:p>
          <a:p>
            <a:r>
              <a:rPr lang="ja-JP" altLang="en-US" sz="2100" dirty="0">
                <a:latin typeface="MS PGothic"/>
                <a:ea typeface="MS PGothic"/>
              </a:rPr>
              <a:t>免許非所持者：運転経験がない（ゲーム）</a:t>
            </a:r>
            <a:endParaRPr lang="en-US" altLang="ja-JP" sz="2100" dirty="0">
              <a:latin typeface="MS PGothic"/>
              <a:ea typeface="MS PGothic"/>
            </a:endParaRPr>
          </a:p>
        </p:txBody>
      </p:sp>
      <p:sp>
        <p:nvSpPr>
          <p:cNvPr id="10" name="矢印: 下 9">
            <a:extLst>
              <a:ext uri="{FF2B5EF4-FFF2-40B4-BE49-F238E27FC236}">
                <a16:creationId xmlns:a16="http://schemas.microsoft.com/office/drawing/2014/main" id="{2ABFA57E-0B89-5048-C722-9717B0FDED7F}"/>
              </a:ext>
            </a:extLst>
          </p:cNvPr>
          <p:cNvSpPr/>
          <p:nvPr/>
        </p:nvSpPr>
        <p:spPr>
          <a:xfrm>
            <a:off x="2360955" y="2240768"/>
            <a:ext cx="899701" cy="461666"/>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a:ea typeface="ＭＳ Ｐゴシック"/>
            </a:endParaRPr>
          </a:p>
        </p:txBody>
      </p:sp>
      <p:sp>
        <p:nvSpPr>
          <p:cNvPr id="15" name="矢印: 下 14">
            <a:extLst>
              <a:ext uri="{FF2B5EF4-FFF2-40B4-BE49-F238E27FC236}">
                <a16:creationId xmlns:a16="http://schemas.microsoft.com/office/drawing/2014/main" id="{AF0F4D77-5CE5-A657-8EA3-182F2DB4FA72}"/>
              </a:ext>
            </a:extLst>
          </p:cNvPr>
          <p:cNvSpPr/>
          <p:nvPr/>
        </p:nvSpPr>
        <p:spPr>
          <a:xfrm>
            <a:off x="2360955" y="4090922"/>
            <a:ext cx="899701" cy="461666"/>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ja-JP" altLang="en-US">
              <a:ea typeface="ＭＳ Ｐゴシック"/>
            </a:endParaRPr>
          </a:p>
        </p:txBody>
      </p:sp>
      <p:sp>
        <p:nvSpPr>
          <p:cNvPr id="14" name="テキスト ボックス 13">
            <a:extLst>
              <a:ext uri="{FF2B5EF4-FFF2-40B4-BE49-F238E27FC236}">
                <a16:creationId xmlns:a16="http://schemas.microsoft.com/office/drawing/2014/main" id="{213140DF-E93D-E1F8-FEDC-5EF738574B44}"/>
              </a:ext>
            </a:extLst>
          </p:cNvPr>
          <p:cNvSpPr txBox="1"/>
          <p:nvPr/>
        </p:nvSpPr>
        <p:spPr>
          <a:xfrm>
            <a:off x="5951964" y="2701949"/>
            <a:ext cx="616067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latin typeface="MS PGothic"/>
                <a:ea typeface="MS PGothic"/>
              </a:rPr>
              <a:t>教示文にて</a:t>
            </a:r>
            <a:r>
              <a:rPr lang="en-US" altLang="ja-JP" sz="2400" dirty="0">
                <a:latin typeface="MS PGothic"/>
                <a:ea typeface="MS PGothic"/>
              </a:rPr>
              <a:t>, </a:t>
            </a:r>
          </a:p>
          <a:p>
            <a:r>
              <a:rPr lang="ja-JP" altLang="en-US" sz="2000" dirty="0">
                <a:latin typeface="MS PGothic"/>
                <a:ea typeface="MS PGothic"/>
              </a:rPr>
              <a:t>「車に衝突される仮想事故体験について検討」と説明</a:t>
            </a:r>
            <a:r>
              <a:rPr lang="en-US" altLang="ja-JP" sz="2000" dirty="0">
                <a:latin typeface="MS PGothic"/>
                <a:ea typeface="MS PGothic"/>
              </a:rPr>
              <a:t>…</a:t>
            </a:r>
          </a:p>
        </p:txBody>
      </p:sp>
    </p:spTree>
    <p:extLst>
      <p:ext uri="{BB962C8B-B14F-4D97-AF65-F5344CB8AC3E}">
        <p14:creationId xmlns:p14="http://schemas.microsoft.com/office/powerpoint/2010/main" val="34282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1" grpId="0" animBg="1"/>
      <p:bldP spid="12" grpId="0"/>
      <p:bldP spid="5" grpId="0"/>
      <p:bldP spid="10" grpId="0" animBg="1"/>
      <p:bldP spid="15"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4B02F-AD18-1063-D29F-655B949A42D0}"/>
              </a:ext>
            </a:extLst>
          </p:cNvPr>
          <p:cNvSpPr>
            <a:spLocks noGrp="1"/>
          </p:cNvSpPr>
          <p:nvPr>
            <p:ph type="title"/>
          </p:nvPr>
        </p:nvSpPr>
        <p:spPr>
          <a:xfrm>
            <a:off x="222425" y="165494"/>
            <a:ext cx="2715508" cy="603312"/>
          </a:xfrm>
        </p:spPr>
        <p:txBody>
          <a:bodyPr>
            <a:normAutofit/>
          </a:bodyPr>
          <a:lstStyle/>
          <a:p>
            <a:pPr algn="l"/>
            <a:r>
              <a:rPr lang="ja-JP" altLang="en-US" dirty="0">
                <a:latin typeface="ＭＳ Ｐゴシック"/>
                <a:ea typeface="ＭＳ Ｐゴシック"/>
              </a:rPr>
              <a:t>今後の展望</a:t>
            </a:r>
          </a:p>
        </p:txBody>
      </p:sp>
      <p:sp>
        <p:nvSpPr>
          <p:cNvPr id="3" name="テキスト ボックス 2">
            <a:extLst>
              <a:ext uri="{FF2B5EF4-FFF2-40B4-BE49-F238E27FC236}">
                <a16:creationId xmlns:a16="http://schemas.microsoft.com/office/drawing/2014/main" id="{26E9136F-AEB4-B4CB-724F-7674EFE4F728}"/>
              </a:ext>
            </a:extLst>
          </p:cNvPr>
          <p:cNvSpPr txBox="1"/>
          <p:nvPr/>
        </p:nvSpPr>
        <p:spPr>
          <a:xfrm>
            <a:off x="962229" y="1078697"/>
            <a:ext cx="41431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・実験刺激の“</a:t>
            </a:r>
            <a:r>
              <a:rPr lang="ja-JP" altLang="en-US" sz="2800" dirty="0">
                <a:solidFill>
                  <a:srgbClr val="7030A0"/>
                </a:solidFill>
                <a:ea typeface="ＭＳ Ｐゴシック"/>
              </a:rPr>
              <a:t>慣れ</a:t>
            </a:r>
            <a:r>
              <a:rPr lang="ja-JP" altLang="en-US" sz="2800" dirty="0">
                <a:ea typeface="ＭＳ Ｐゴシック"/>
              </a:rPr>
              <a:t>”防止</a:t>
            </a:r>
            <a:endParaRPr lang="en-US" altLang="ja-JP" sz="2800" dirty="0">
              <a:ea typeface="ＭＳ Ｐゴシック"/>
            </a:endParaRPr>
          </a:p>
          <a:p>
            <a:r>
              <a:rPr lang="ja-JP" altLang="en-US" sz="2400" dirty="0">
                <a:ea typeface="ＭＳ Ｐゴシック"/>
              </a:rPr>
              <a:t>　→</a:t>
            </a:r>
            <a:endParaRPr lang="en-US" altLang="ja-JP" sz="2400" dirty="0">
              <a:ea typeface="ＭＳ Ｐゴシック"/>
            </a:endParaRPr>
          </a:p>
        </p:txBody>
      </p:sp>
      <p:sp>
        <p:nvSpPr>
          <p:cNvPr id="4" name="テキスト ボックス 3">
            <a:extLst>
              <a:ext uri="{FF2B5EF4-FFF2-40B4-BE49-F238E27FC236}">
                <a16:creationId xmlns:a16="http://schemas.microsoft.com/office/drawing/2014/main" id="{3338C3A5-DBBE-80EC-B1DC-1CB8227341A5}"/>
              </a:ext>
            </a:extLst>
          </p:cNvPr>
          <p:cNvSpPr txBox="1"/>
          <p:nvPr/>
        </p:nvSpPr>
        <p:spPr>
          <a:xfrm>
            <a:off x="962229" y="2115041"/>
            <a:ext cx="387223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a:t>
            </a:r>
            <a:r>
              <a:rPr lang="en-US" altLang="ja-JP" sz="2800" dirty="0">
                <a:ea typeface="ＭＳ Ｐゴシック"/>
              </a:rPr>
              <a:t>ST</a:t>
            </a:r>
            <a:r>
              <a:rPr lang="ja-JP" altLang="en-US" sz="2800" dirty="0">
                <a:ea typeface="ＭＳ Ｐゴシック"/>
              </a:rPr>
              <a:t>変化量の“個人差”</a:t>
            </a:r>
            <a:endParaRPr lang="en-US" altLang="ja-JP" sz="2800" dirty="0">
              <a:ea typeface="ＭＳ Ｐゴシック"/>
            </a:endParaRPr>
          </a:p>
          <a:p>
            <a:r>
              <a:rPr lang="ja-JP" altLang="en-US" sz="2400" dirty="0">
                <a:ea typeface="ＭＳ Ｐゴシック"/>
              </a:rPr>
              <a:t>　→</a:t>
            </a:r>
            <a:endParaRPr lang="en-US" altLang="ja-JP" sz="2400" dirty="0">
              <a:ea typeface="ＭＳ Ｐゴシック"/>
            </a:endParaRPr>
          </a:p>
        </p:txBody>
      </p:sp>
      <p:sp>
        <p:nvSpPr>
          <p:cNvPr id="5" name="テキスト ボックス 4">
            <a:extLst>
              <a:ext uri="{FF2B5EF4-FFF2-40B4-BE49-F238E27FC236}">
                <a16:creationId xmlns:a16="http://schemas.microsoft.com/office/drawing/2014/main" id="{BA696CCF-3C39-2B9D-4F50-ED083CB347EF}"/>
              </a:ext>
            </a:extLst>
          </p:cNvPr>
          <p:cNvSpPr txBox="1"/>
          <p:nvPr/>
        </p:nvSpPr>
        <p:spPr>
          <a:xfrm>
            <a:off x="962228" y="3132741"/>
            <a:ext cx="5277704"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・よりリアルな衝突事故を体験</a:t>
            </a:r>
            <a:endParaRPr lang="en-US" altLang="ja-JP" sz="2800" dirty="0">
              <a:ea typeface="ＭＳ Ｐゴシック"/>
            </a:endParaRPr>
          </a:p>
          <a:p>
            <a:r>
              <a:rPr lang="ja-JP" altLang="en-US" sz="2400" dirty="0">
                <a:ea typeface="ＭＳ Ｐゴシック"/>
              </a:rPr>
              <a:t>　→</a:t>
            </a:r>
            <a:endParaRPr lang="en-US" altLang="ja-JP" sz="2400" dirty="0">
              <a:solidFill>
                <a:srgbClr val="FF0000"/>
              </a:solidFill>
              <a:ea typeface="ＭＳ Ｐゴシック"/>
            </a:endParaRPr>
          </a:p>
        </p:txBody>
      </p:sp>
      <p:sp>
        <p:nvSpPr>
          <p:cNvPr id="7" name="テキスト ボックス 6">
            <a:extLst>
              <a:ext uri="{FF2B5EF4-FFF2-40B4-BE49-F238E27FC236}">
                <a16:creationId xmlns:a16="http://schemas.microsoft.com/office/drawing/2014/main" id="{4143C7A7-F3EC-0530-B122-37E0E8BC1F07}"/>
              </a:ext>
            </a:extLst>
          </p:cNvPr>
          <p:cNvSpPr txBox="1"/>
          <p:nvPr/>
        </p:nvSpPr>
        <p:spPr>
          <a:xfrm>
            <a:off x="962229" y="4224574"/>
            <a:ext cx="513377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・参加者の運転技術</a:t>
            </a:r>
            <a:r>
              <a:rPr lang="en-US" altLang="ja-JP" sz="2800" dirty="0">
                <a:ea typeface="ＭＳ Ｐゴシック"/>
              </a:rPr>
              <a:t>, </a:t>
            </a:r>
            <a:r>
              <a:rPr lang="ja-JP" altLang="en-US" sz="2800" dirty="0">
                <a:ea typeface="ＭＳ Ｐゴシック"/>
              </a:rPr>
              <a:t>免許有無</a:t>
            </a:r>
            <a:endParaRPr lang="en-US" altLang="ja-JP" sz="2800" dirty="0">
              <a:ea typeface="ＭＳ Ｐゴシック"/>
            </a:endParaRPr>
          </a:p>
          <a:p>
            <a:r>
              <a:rPr lang="ja-JP" altLang="en-US" sz="2400" dirty="0">
                <a:ea typeface="ＭＳ Ｐゴシック"/>
              </a:rPr>
              <a:t>　→</a:t>
            </a:r>
            <a:endParaRPr lang="en-US" altLang="ja-JP" sz="2400" dirty="0">
              <a:ea typeface="ＭＳ Ｐゴシック"/>
            </a:endParaRPr>
          </a:p>
        </p:txBody>
      </p:sp>
      <p:sp>
        <p:nvSpPr>
          <p:cNvPr id="8" name="テキスト ボックス 7">
            <a:extLst>
              <a:ext uri="{FF2B5EF4-FFF2-40B4-BE49-F238E27FC236}">
                <a16:creationId xmlns:a16="http://schemas.microsoft.com/office/drawing/2014/main" id="{9F98EF20-7317-45CF-6BA8-630841CC041D}"/>
              </a:ext>
            </a:extLst>
          </p:cNvPr>
          <p:cNvSpPr txBox="1"/>
          <p:nvPr/>
        </p:nvSpPr>
        <p:spPr>
          <a:xfrm>
            <a:off x="962228" y="5327404"/>
            <a:ext cx="191036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800" dirty="0">
                <a:ea typeface="ＭＳ Ｐゴシック"/>
              </a:rPr>
              <a:t>・</a:t>
            </a:r>
            <a:r>
              <a:rPr lang="en-US" altLang="ja-JP" sz="2800" dirty="0">
                <a:solidFill>
                  <a:srgbClr val="7030A0"/>
                </a:solidFill>
                <a:ea typeface="ＭＳ Ｐゴシック"/>
              </a:rPr>
              <a:t>VR</a:t>
            </a:r>
            <a:r>
              <a:rPr lang="ja-JP" altLang="en-US" sz="2800" dirty="0">
                <a:solidFill>
                  <a:srgbClr val="7030A0"/>
                </a:solidFill>
                <a:ea typeface="ＭＳ Ｐゴシック"/>
              </a:rPr>
              <a:t>酔い</a:t>
            </a:r>
            <a:endParaRPr lang="en-US" altLang="ja-JP" sz="2800" dirty="0">
              <a:solidFill>
                <a:srgbClr val="7030A0"/>
              </a:solidFill>
              <a:ea typeface="ＭＳ Ｐゴシック"/>
            </a:endParaRPr>
          </a:p>
          <a:p>
            <a:r>
              <a:rPr lang="ja-JP" altLang="en-US" sz="2400" dirty="0">
                <a:ea typeface="ＭＳ Ｐゴシック"/>
              </a:rPr>
              <a:t>　→</a:t>
            </a:r>
            <a:endParaRPr lang="en-US" altLang="ja-JP" sz="2400" dirty="0">
              <a:ea typeface="ＭＳ Ｐゴシック"/>
            </a:endParaRPr>
          </a:p>
        </p:txBody>
      </p:sp>
      <p:sp>
        <p:nvSpPr>
          <p:cNvPr id="6" name="テキスト ボックス 5">
            <a:extLst>
              <a:ext uri="{FF2B5EF4-FFF2-40B4-BE49-F238E27FC236}">
                <a16:creationId xmlns:a16="http://schemas.microsoft.com/office/drawing/2014/main" id="{D960CAFD-0173-40F1-DAA8-8E0D8BA40A01}"/>
              </a:ext>
            </a:extLst>
          </p:cNvPr>
          <p:cNvSpPr txBox="1"/>
          <p:nvPr/>
        </p:nvSpPr>
        <p:spPr>
          <a:xfrm>
            <a:off x="1488648" y="1518051"/>
            <a:ext cx="632757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solidFill>
                  <a:srgbClr val="FF0000"/>
                </a:solidFill>
                <a:ea typeface="ＭＳ Ｐゴシック"/>
              </a:rPr>
              <a:t>衝突有</a:t>
            </a:r>
            <a:r>
              <a:rPr lang="en-US" altLang="ja-JP" sz="2400" dirty="0">
                <a:solidFill>
                  <a:srgbClr val="FF0000"/>
                </a:solidFill>
                <a:ea typeface="ＭＳ Ｐゴシック"/>
              </a:rPr>
              <a:t>, </a:t>
            </a:r>
            <a:r>
              <a:rPr lang="ja-JP" altLang="en-US" sz="2400" dirty="0">
                <a:solidFill>
                  <a:srgbClr val="FF0000"/>
                </a:solidFill>
                <a:ea typeface="ＭＳ Ｐゴシック"/>
              </a:rPr>
              <a:t>衝突無</a:t>
            </a:r>
            <a:r>
              <a:rPr lang="ja-JP" altLang="en-US" sz="2400" dirty="0">
                <a:ea typeface="ＭＳ Ｐゴシック"/>
              </a:rPr>
              <a:t>の</a:t>
            </a:r>
            <a:r>
              <a:rPr lang="en-US" altLang="ja-JP" sz="2400" dirty="0">
                <a:ea typeface="ＭＳ Ｐゴシック"/>
              </a:rPr>
              <a:t>2</a:t>
            </a:r>
            <a:r>
              <a:rPr lang="ja-JP" altLang="en-US" sz="2400" dirty="0">
                <a:ea typeface="ＭＳ Ｐゴシック"/>
              </a:rPr>
              <a:t>シーンをランダムに呈示</a:t>
            </a:r>
            <a:endParaRPr lang="en-US" altLang="ja-JP" sz="2400" dirty="0">
              <a:ea typeface="ＭＳ Ｐゴシック"/>
            </a:endParaRPr>
          </a:p>
        </p:txBody>
      </p:sp>
      <p:sp>
        <p:nvSpPr>
          <p:cNvPr id="9" name="テキスト ボックス 8">
            <a:extLst>
              <a:ext uri="{FF2B5EF4-FFF2-40B4-BE49-F238E27FC236}">
                <a16:creationId xmlns:a16="http://schemas.microsoft.com/office/drawing/2014/main" id="{AC878E2F-D386-441E-530E-879F560B3D45}"/>
              </a:ext>
            </a:extLst>
          </p:cNvPr>
          <p:cNvSpPr txBox="1"/>
          <p:nvPr/>
        </p:nvSpPr>
        <p:spPr>
          <a:xfrm>
            <a:off x="1488647" y="2545928"/>
            <a:ext cx="69879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衝突前後</a:t>
            </a:r>
            <a:r>
              <a:rPr lang="en-US" altLang="ja-JP" sz="2400" dirty="0">
                <a:ea typeface="ＭＳ Ｐゴシック"/>
              </a:rPr>
              <a:t>15</a:t>
            </a:r>
            <a:r>
              <a:rPr lang="ja-JP" altLang="en-US" sz="2400" dirty="0">
                <a:ea typeface="ＭＳ Ｐゴシック"/>
              </a:rPr>
              <a:t>秒では短いため</a:t>
            </a:r>
            <a:r>
              <a:rPr lang="en-US" altLang="ja-JP" sz="2400" dirty="0">
                <a:ea typeface="ＭＳ Ｐゴシック"/>
              </a:rPr>
              <a:t>, </a:t>
            </a:r>
            <a:r>
              <a:rPr lang="ja-JP" altLang="en-US" sz="2400" dirty="0">
                <a:ea typeface="ＭＳ Ｐゴシック"/>
              </a:rPr>
              <a:t>“</a:t>
            </a:r>
            <a:r>
              <a:rPr lang="en-US" altLang="ja-JP" sz="2400" dirty="0">
                <a:ea typeface="ＭＳ Ｐゴシック"/>
              </a:rPr>
              <a:t>30</a:t>
            </a:r>
            <a:r>
              <a:rPr lang="ja-JP" altLang="en-US" sz="2400" dirty="0">
                <a:ea typeface="ＭＳ Ｐゴシック"/>
              </a:rPr>
              <a:t>秒”など</a:t>
            </a:r>
            <a:r>
              <a:rPr lang="ja-JP" altLang="en-US" sz="2400" dirty="0">
                <a:solidFill>
                  <a:srgbClr val="FF0000"/>
                </a:solidFill>
                <a:ea typeface="ＭＳ Ｐゴシック"/>
              </a:rPr>
              <a:t>延長</a:t>
            </a:r>
            <a:r>
              <a:rPr lang="ja-JP" altLang="en-US" sz="2400" dirty="0">
                <a:ea typeface="ＭＳ Ｐゴシック"/>
              </a:rPr>
              <a:t>する</a:t>
            </a:r>
            <a:endParaRPr lang="en-US" altLang="ja-JP" sz="2400" dirty="0">
              <a:ea typeface="ＭＳ Ｐゴシック"/>
            </a:endParaRPr>
          </a:p>
        </p:txBody>
      </p:sp>
      <p:sp>
        <p:nvSpPr>
          <p:cNvPr id="10" name="テキスト ボックス 9">
            <a:extLst>
              <a:ext uri="{FF2B5EF4-FFF2-40B4-BE49-F238E27FC236}">
                <a16:creationId xmlns:a16="http://schemas.microsoft.com/office/drawing/2014/main" id="{99E8B2DD-2065-765A-F362-1E8FE72CD219}"/>
              </a:ext>
            </a:extLst>
          </p:cNvPr>
          <p:cNvSpPr txBox="1"/>
          <p:nvPr/>
        </p:nvSpPr>
        <p:spPr>
          <a:xfrm>
            <a:off x="1488647" y="3563628"/>
            <a:ext cx="90623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例）衝突のタイミングで</a:t>
            </a:r>
            <a:r>
              <a:rPr lang="en-US" altLang="ja-JP" sz="2400" dirty="0">
                <a:ea typeface="ＭＳ Ｐゴシック"/>
              </a:rPr>
              <a:t>, </a:t>
            </a:r>
            <a:r>
              <a:rPr lang="ja-JP" altLang="en-US" sz="2400" dirty="0">
                <a:ea typeface="ＭＳ Ｐゴシック"/>
              </a:rPr>
              <a:t>実験者が</a:t>
            </a:r>
            <a:r>
              <a:rPr lang="ja-JP" altLang="en-US" sz="2400" u="sng" dirty="0">
                <a:ea typeface="ＭＳ Ｐゴシック"/>
              </a:rPr>
              <a:t>シートを蹴飛ばす</a:t>
            </a:r>
            <a:r>
              <a:rPr lang="ja-JP" altLang="en-US" sz="2400" dirty="0">
                <a:ea typeface="ＭＳ Ｐゴシック"/>
              </a:rPr>
              <a:t>（</a:t>
            </a:r>
            <a:r>
              <a:rPr lang="ja-JP" altLang="en-US" sz="2400" dirty="0">
                <a:solidFill>
                  <a:srgbClr val="FF0000"/>
                </a:solidFill>
                <a:ea typeface="ＭＳ Ｐゴシック"/>
              </a:rPr>
              <a:t>衝撃を与える）</a:t>
            </a:r>
            <a:endParaRPr lang="en-US" altLang="ja-JP" sz="2400" dirty="0">
              <a:solidFill>
                <a:srgbClr val="FF0000"/>
              </a:solidFill>
              <a:ea typeface="ＭＳ Ｐゴシック"/>
            </a:endParaRPr>
          </a:p>
        </p:txBody>
      </p:sp>
      <p:sp>
        <p:nvSpPr>
          <p:cNvPr id="11" name="テキスト ボックス 10">
            <a:extLst>
              <a:ext uri="{FF2B5EF4-FFF2-40B4-BE49-F238E27FC236}">
                <a16:creationId xmlns:a16="http://schemas.microsoft.com/office/drawing/2014/main" id="{8424E7BE-A32E-9629-364E-7021E08ACFA3}"/>
              </a:ext>
            </a:extLst>
          </p:cNvPr>
          <p:cNvSpPr txBox="1"/>
          <p:nvPr/>
        </p:nvSpPr>
        <p:spPr>
          <a:xfrm>
            <a:off x="1514070" y="4655461"/>
            <a:ext cx="66407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“日常的に運転している”など</a:t>
            </a:r>
            <a:r>
              <a:rPr lang="ja-JP" altLang="en-US" sz="2400" dirty="0">
                <a:solidFill>
                  <a:srgbClr val="FF0000"/>
                </a:solidFill>
                <a:ea typeface="ＭＳ Ｐゴシック"/>
              </a:rPr>
              <a:t>参加者を限定</a:t>
            </a:r>
            <a:endParaRPr lang="en-US" altLang="ja-JP" sz="2400" dirty="0">
              <a:solidFill>
                <a:srgbClr val="FF0000"/>
              </a:solidFill>
              <a:ea typeface="ＭＳ Ｐゴシック"/>
            </a:endParaRPr>
          </a:p>
        </p:txBody>
      </p:sp>
      <p:sp>
        <p:nvSpPr>
          <p:cNvPr id="12" name="テキスト ボックス 11">
            <a:extLst>
              <a:ext uri="{FF2B5EF4-FFF2-40B4-BE49-F238E27FC236}">
                <a16:creationId xmlns:a16="http://schemas.microsoft.com/office/drawing/2014/main" id="{C799623F-F31A-A168-12D6-2DC0A3EBFF14}"/>
              </a:ext>
            </a:extLst>
          </p:cNvPr>
          <p:cNvSpPr txBox="1"/>
          <p:nvPr/>
        </p:nvSpPr>
        <p:spPr>
          <a:xfrm>
            <a:off x="1514070" y="5758291"/>
            <a:ext cx="74036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dirty="0">
                <a:ea typeface="ＭＳ Ｐゴシック"/>
              </a:rPr>
              <a:t>練習時間などを調整し</a:t>
            </a:r>
            <a:r>
              <a:rPr lang="en-US" altLang="ja-JP" sz="2400" dirty="0">
                <a:ea typeface="ＭＳ Ｐゴシック"/>
              </a:rPr>
              <a:t>, </a:t>
            </a:r>
            <a:r>
              <a:rPr lang="ja-JP" altLang="en-US" sz="2400" dirty="0">
                <a:ea typeface="ＭＳ Ｐゴシック"/>
              </a:rPr>
              <a:t>実験参加者の</a:t>
            </a:r>
            <a:r>
              <a:rPr lang="ja-JP" altLang="en-US" sz="2400" dirty="0">
                <a:solidFill>
                  <a:srgbClr val="FF0000"/>
                </a:solidFill>
                <a:ea typeface="ＭＳ Ｐゴシック"/>
              </a:rPr>
              <a:t>負担を減らす</a:t>
            </a:r>
            <a:endParaRPr lang="en-US" altLang="ja-JP" sz="2400" dirty="0">
              <a:solidFill>
                <a:srgbClr val="FF0000"/>
              </a:solidFill>
              <a:ea typeface="ＭＳ Ｐゴシック"/>
            </a:endParaRPr>
          </a:p>
        </p:txBody>
      </p:sp>
    </p:spTree>
    <p:extLst>
      <p:ext uri="{BB962C8B-B14F-4D97-AF65-F5344CB8AC3E}">
        <p14:creationId xmlns:p14="http://schemas.microsoft.com/office/powerpoint/2010/main" val="36082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6"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9E3A558-6E50-2FDF-12DA-4C4782349CC8}"/>
              </a:ext>
            </a:extLst>
          </p:cNvPr>
          <p:cNvSpPr txBox="1"/>
          <p:nvPr/>
        </p:nvSpPr>
        <p:spPr>
          <a:xfrm>
            <a:off x="715617" y="562673"/>
            <a:ext cx="1362566" cy="707886"/>
          </a:xfrm>
          <a:prstGeom prst="rect">
            <a:avLst/>
          </a:prstGeom>
          <a:noFill/>
        </p:spPr>
        <p:txBody>
          <a:bodyPr wrap="square" rtlCol="0">
            <a:spAutoFit/>
          </a:bodyPr>
          <a:lstStyle/>
          <a:p>
            <a:r>
              <a:rPr kumimoji="1" lang="ja-JP" altLang="en-US" sz="4000"/>
              <a:t>目的</a:t>
            </a:r>
          </a:p>
        </p:txBody>
      </p:sp>
      <p:sp>
        <p:nvSpPr>
          <p:cNvPr id="5" name="テキスト ボックス 4">
            <a:extLst>
              <a:ext uri="{FF2B5EF4-FFF2-40B4-BE49-F238E27FC236}">
                <a16:creationId xmlns:a16="http://schemas.microsoft.com/office/drawing/2014/main" id="{B22B5215-F68C-7181-2E48-4F5A5EC48E75}"/>
              </a:ext>
            </a:extLst>
          </p:cNvPr>
          <p:cNvSpPr txBox="1"/>
          <p:nvPr/>
        </p:nvSpPr>
        <p:spPr>
          <a:xfrm>
            <a:off x="1961185" y="1510531"/>
            <a:ext cx="7966579" cy="954107"/>
          </a:xfrm>
          <a:prstGeom prst="rect">
            <a:avLst/>
          </a:prstGeom>
          <a:noFill/>
        </p:spPr>
        <p:txBody>
          <a:bodyPr wrap="square" rtlCol="0">
            <a:spAutoFit/>
          </a:bodyPr>
          <a:lstStyle/>
          <a:p>
            <a:pPr algn="just"/>
            <a:r>
              <a:rPr lang="ja-JP" altLang="ja-JP" sz="2800" kern="0">
                <a:effectLst/>
                <a:latin typeface="+mn-ea"/>
                <a:cs typeface="ＭＳ Ｐゴシック" panose="020B0600070205080204" pitchFamily="50" charset="-128"/>
              </a:rPr>
              <a:t>ゲームを</a:t>
            </a:r>
            <a:r>
              <a:rPr lang="ja-JP" altLang="ja-JP" sz="2800" kern="0">
                <a:effectLst/>
                <a:latin typeface="Arial" panose="020B0604020202020204" pitchFamily="34" charset="0"/>
                <a:cs typeface="Arial" panose="020B0604020202020204" pitchFamily="34" charset="0"/>
              </a:rPr>
              <a:t>用いた</a:t>
            </a:r>
            <a:r>
              <a:rPr lang="ja-JP" altLang="ja-JP" sz="2800" kern="0">
                <a:effectLst/>
                <a:latin typeface="+mn-ea"/>
                <a:cs typeface="ＭＳ Ｐゴシック" panose="020B0600070205080204" pitchFamily="50" charset="-128"/>
              </a:rPr>
              <a:t>仮想事故体験において</a:t>
            </a:r>
            <a:r>
              <a:rPr lang="en-US" altLang="ja-JP" sz="2800" kern="0">
                <a:effectLst/>
                <a:latin typeface="+mn-ea"/>
                <a:cs typeface="ＭＳ Ｐゴシック" panose="020B0600070205080204" pitchFamily="50" charset="-128"/>
              </a:rPr>
              <a:t>, </a:t>
            </a:r>
            <a:r>
              <a:rPr lang="ja-JP" altLang="ja-JP" sz="2800" kern="0">
                <a:solidFill>
                  <a:srgbClr val="FF0000"/>
                </a:solidFill>
                <a:effectLst/>
                <a:latin typeface="+mn-ea"/>
                <a:cs typeface="ＭＳ Ｐゴシック" panose="020B0600070205080204" pitchFamily="50" charset="-128"/>
              </a:rPr>
              <a:t>事故直前と</a:t>
            </a:r>
            <a:r>
              <a:rPr lang="ja-JP" altLang="en-US" sz="2800" kern="0">
                <a:solidFill>
                  <a:srgbClr val="FF0000"/>
                </a:solidFill>
                <a:effectLst/>
                <a:latin typeface="+mn-ea"/>
                <a:cs typeface="ＭＳ Ｐゴシック" panose="020B0600070205080204" pitchFamily="50" charset="-128"/>
              </a:rPr>
              <a:t>　</a:t>
            </a:r>
            <a:endParaRPr lang="en-US" altLang="ja-JP" sz="2800" kern="0">
              <a:solidFill>
                <a:srgbClr val="FF0000"/>
              </a:solidFill>
              <a:effectLst/>
              <a:latin typeface="+mn-ea"/>
              <a:cs typeface="ＭＳ Ｐゴシック" panose="020B0600070205080204" pitchFamily="50" charset="-128"/>
            </a:endParaRPr>
          </a:p>
          <a:p>
            <a:pPr algn="ctr"/>
            <a:r>
              <a:rPr lang="ja-JP" altLang="en-US" sz="2800" kern="0">
                <a:solidFill>
                  <a:srgbClr val="FF0000"/>
                </a:solidFill>
                <a:latin typeface="+mn-ea"/>
                <a:cs typeface="ＭＳ Ｐゴシック" panose="020B0600070205080204" pitchFamily="50" charset="-128"/>
              </a:rPr>
              <a:t>　</a:t>
            </a:r>
            <a:r>
              <a:rPr lang="ja-JP" altLang="ja-JP" sz="2800" kern="0">
                <a:solidFill>
                  <a:srgbClr val="FF0000"/>
                </a:solidFill>
                <a:effectLst/>
                <a:latin typeface="+mn-ea"/>
                <a:cs typeface="ＭＳ Ｐゴシック" panose="020B0600070205080204" pitchFamily="50" charset="-128"/>
              </a:rPr>
              <a:t>事故直後</a:t>
            </a:r>
            <a:r>
              <a:rPr lang="ja-JP" altLang="ja-JP" sz="2800" kern="0">
                <a:effectLst/>
                <a:latin typeface="+mn-ea"/>
                <a:cs typeface="ＭＳ Ｐゴシック" panose="020B0600070205080204" pitchFamily="50" charset="-128"/>
              </a:rPr>
              <a:t>の生体反応の違いについて検討する</a:t>
            </a:r>
            <a:endParaRPr lang="en-US" altLang="ja-JP" sz="2800" kern="0">
              <a:effectLst/>
              <a:latin typeface="+mn-ea"/>
              <a:cs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3E31AE50-26C9-5AFB-EA53-40984D614DC0}"/>
              </a:ext>
            </a:extLst>
          </p:cNvPr>
          <p:cNvSpPr txBox="1"/>
          <p:nvPr/>
        </p:nvSpPr>
        <p:spPr>
          <a:xfrm>
            <a:off x="507307" y="3127183"/>
            <a:ext cx="3141751" cy="584775"/>
          </a:xfrm>
          <a:prstGeom prst="rect">
            <a:avLst/>
          </a:prstGeom>
          <a:noFill/>
        </p:spPr>
        <p:txBody>
          <a:bodyPr wrap="square" rtlCol="0">
            <a:spAutoFit/>
          </a:bodyPr>
          <a:lstStyle/>
          <a:p>
            <a:pPr algn="ctr"/>
            <a:r>
              <a:rPr lang="ja-JP" altLang="en-US" sz="3200" kern="0">
                <a:latin typeface="+mn-ea"/>
                <a:cs typeface="ＭＳ Ｐゴシック" panose="020B0600070205080204" pitchFamily="50" charset="-128"/>
              </a:rPr>
              <a:t>≪</a:t>
            </a:r>
            <a:r>
              <a:rPr lang="ja-JP" altLang="en-US" sz="3200" kern="0">
                <a:effectLst/>
                <a:latin typeface="+mn-ea"/>
                <a:cs typeface="ＭＳ Ｐゴシック" panose="020B0600070205080204" pitchFamily="50" charset="-128"/>
              </a:rPr>
              <a:t>事故の定義≫</a:t>
            </a:r>
            <a:endParaRPr lang="en-US" altLang="ja-JP" sz="3200" kern="0">
              <a:effectLst/>
              <a:latin typeface="+mn-ea"/>
              <a:cs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9CEDDE65-8061-5C22-6A64-C50C59460087}"/>
              </a:ext>
            </a:extLst>
          </p:cNvPr>
          <p:cNvSpPr txBox="1"/>
          <p:nvPr/>
        </p:nvSpPr>
        <p:spPr>
          <a:xfrm>
            <a:off x="2544975" y="5697087"/>
            <a:ext cx="7102050" cy="584775"/>
          </a:xfrm>
          <a:prstGeom prst="rect">
            <a:avLst/>
          </a:prstGeom>
          <a:noFill/>
        </p:spPr>
        <p:txBody>
          <a:bodyPr wrap="square" rtlCol="0">
            <a:spAutoFit/>
          </a:bodyPr>
          <a:lstStyle/>
          <a:p>
            <a:pPr algn="ctr"/>
            <a:r>
              <a:rPr lang="ja-JP" altLang="en-US" sz="3200" kern="0">
                <a:latin typeface="+mn-ea"/>
                <a:cs typeface="ＭＳ Ｐゴシック" panose="020B0600070205080204" pitchFamily="50" charset="-128"/>
              </a:rPr>
              <a:t>「運転中</a:t>
            </a:r>
            <a:r>
              <a:rPr lang="en-US" altLang="ja-JP" sz="3200" kern="0">
                <a:latin typeface="+mn-ea"/>
                <a:cs typeface="ＭＳ Ｐゴシック" panose="020B0600070205080204" pitchFamily="50" charset="-128"/>
              </a:rPr>
              <a:t>, </a:t>
            </a:r>
            <a:r>
              <a:rPr lang="ja-JP" altLang="en-US" sz="3200" kern="0">
                <a:latin typeface="+mn-ea"/>
                <a:cs typeface="ＭＳ Ｐゴシック" panose="020B0600070205080204" pitchFamily="50" charset="-128"/>
              </a:rPr>
              <a:t>迫りくる</a:t>
            </a:r>
            <a:r>
              <a:rPr lang="ja-JP" altLang="en-US" sz="3200" u="sng" kern="0">
                <a:latin typeface="+mn-ea"/>
                <a:cs typeface="ＭＳ Ｐゴシック" panose="020B0600070205080204" pitchFamily="50" charset="-128"/>
              </a:rPr>
              <a:t>暴走車に衝突</a:t>
            </a:r>
            <a:r>
              <a:rPr lang="ja-JP" altLang="en-US" sz="3200" kern="0">
                <a:latin typeface="+mn-ea"/>
                <a:cs typeface="ＭＳ Ｐゴシック" panose="020B0600070205080204" pitchFamily="50" charset="-128"/>
              </a:rPr>
              <a:t>される」</a:t>
            </a:r>
            <a:endParaRPr lang="en-US" altLang="ja-JP" sz="3200" kern="0">
              <a:latin typeface="+mn-ea"/>
              <a:cs typeface="ＭＳ Ｐゴシック" panose="020B0600070205080204" pitchFamily="50" charset="-128"/>
            </a:endParaRPr>
          </a:p>
        </p:txBody>
      </p:sp>
      <p:sp>
        <p:nvSpPr>
          <p:cNvPr id="8" name="矢印: 下 7">
            <a:extLst>
              <a:ext uri="{FF2B5EF4-FFF2-40B4-BE49-F238E27FC236}">
                <a16:creationId xmlns:a16="http://schemas.microsoft.com/office/drawing/2014/main" id="{682F22E9-FC6D-D731-C1B0-C16B4B533F3A}"/>
              </a:ext>
            </a:extLst>
          </p:cNvPr>
          <p:cNvSpPr/>
          <p:nvPr/>
        </p:nvSpPr>
        <p:spPr>
          <a:xfrm>
            <a:off x="5457778" y="4944572"/>
            <a:ext cx="973394" cy="619432"/>
          </a:xfrm>
          <a:prstGeom prst="downArrow">
            <a:avLst/>
          </a:prstGeom>
          <a:solidFill>
            <a:srgbClr val="FFFF00"/>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7884DD0-E4EF-0F0B-FA27-328B9DFF6BD0}"/>
              </a:ext>
            </a:extLst>
          </p:cNvPr>
          <p:cNvSpPr txBox="1"/>
          <p:nvPr/>
        </p:nvSpPr>
        <p:spPr>
          <a:xfrm>
            <a:off x="3925034" y="3809677"/>
            <a:ext cx="4038879" cy="923330"/>
          </a:xfrm>
          <a:prstGeom prst="rect">
            <a:avLst/>
          </a:prstGeom>
          <a:noFill/>
        </p:spPr>
        <p:txBody>
          <a:bodyPr wrap="square" rtlCol="0">
            <a:spAutoFit/>
          </a:bodyPr>
          <a:lstStyle/>
          <a:p>
            <a:pPr algn="ctr"/>
            <a:r>
              <a:rPr lang="en-US" altLang="ja-JP" sz="5400" kern="0" dirty="0">
                <a:effectLst/>
                <a:latin typeface="+mn-ea"/>
                <a:cs typeface="ＭＳ Ｐゴシック" panose="020B0600070205080204" pitchFamily="50" charset="-128"/>
              </a:rPr>
              <a:t>“</a:t>
            </a:r>
            <a:r>
              <a:rPr lang="ja-JP" altLang="en-US" sz="5400" b="1" kern="0" dirty="0">
                <a:ln>
                  <a:solidFill>
                    <a:srgbClr val="7030A0"/>
                  </a:solidFill>
                </a:ln>
                <a:solidFill>
                  <a:srgbClr val="FF0000"/>
                </a:solidFill>
                <a:effectLst/>
                <a:latin typeface="+mn-ea"/>
                <a:cs typeface="ＭＳ Ｐゴシック" panose="020B0600070205080204" pitchFamily="50" charset="-128"/>
              </a:rPr>
              <a:t>衝突事故</a:t>
            </a:r>
            <a:r>
              <a:rPr lang="en-US" altLang="ja-JP" sz="5400" kern="0" dirty="0">
                <a:effectLst/>
                <a:latin typeface="+mn-ea"/>
                <a:cs typeface="ＭＳ Ｐゴシック" panose="020B0600070205080204" pitchFamily="50" charset="-128"/>
              </a:rPr>
              <a:t>”</a:t>
            </a:r>
          </a:p>
        </p:txBody>
      </p:sp>
    </p:spTree>
    <p:extLst>
      <p:ext uri="{BB962C8B-B14F-4D97-AF65-F5344CB8AC3E}">
        <p14:creationId xmlns:p14="http://schemas.microsoft.com/office/powerpoint/2010/main" val="334421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B4B02F-AD18-1063-D29F-655B949A42D0}"/>
              </a:ext>
            </a:extLst>
          </p:cNvPr>
          <p:cNvSpPr>
            <a:spLocks noGrp="1"/>
          </p:cNvSpPr>
          <p:nvPr>
            <p:ph type="title"/>
          </p:nvPr>
        </p:nvSpPr>
        <p:spPr>
          <a:xfrm>
            <a:off x="444570" y="252734"/>
            <a:ext cx="2564101" cy="897640"/>
          </a:xfrm>
        </p:spPr>
        <p:txBody>
          <a:bodyPr>
            <a:normAutofit/>
          </a:bodyPr>
          <a:lstStyle/>
          <a:p>
            <a:pPr algn="l"/>
            <a:r>
              <a:rPr lang="ja-JP" altLang="en-US">
                <a:latin typeface="+mn-ea"/>
                <a:ea typeface="+mn-ea"/>
              </a:rPr>
              <a:t>引用文献</a:t>
            </a:r>
          </a:p>
        </p:txBody>
      </p:sp>
      <p:sp>
        <p:nvSpPr>
          <p:cNvPr id="3" name="テキスト ボックス 2">
            <a:extLst>
              <a:ext uri="{FF2B5EF4-FFF2-40B4-BE49-F238E27FC236}">
                <a16:creationId xmlns:a16="http://schemas.microsoft.com/office/drawing/2014/main" id="{20D695F6-734A-AB2E-7AC9-C43CF01E5F7A}"/>
              </a:ext>
            </a:extLst>
          </p:cNvPr>
          <p:cNvSpPr txBox="1"/>
          <p:nvPr/>
        </p:nvSpPr>
        <p:spPr>
          <a:xfrm>
            <a:off x="854742" y="1396611"/>
            <a:ext cx="1109223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ja-JP" sz="2400" dirty="0">
                <a:latin typeface="+mn-ea"/>
                <a:cs typeface="+mn-lt"/>
              </a:rPr>
              <a:t>埼玉県警察(</a:t>
            </a:r>
            <a:r>
              <a:rPr lang="en-US" altLang="ja-JP" sz="2400" dirty="0">
                <a:latin typeface="+mn-ea"/>
                <a:cs typeface="+mn-lt"/>
              </a:rPr>
              <a:t>2021).</a:t>
            </a:r>
            <a:r>
              <a:rPr lang="ja-JP" altLang="en-US" sz="2400" dirty="0">
                <a:latin typeface="+mn-ea"/>
                <a:cs typeface="+mn-lt"/>
              </a:rPr>
              <a:t>  </a:t>
            </a:r>
            <a:r>
              <a:rPr lang="en-US" altLang="ja-JP" sz="2400" u="sng" dirty="0">
                <a:latin typeface="+mn-ea"/>
                <a:cs typeface="+mn-lt"/>
                <a:hlinkClick r:id="rId2"/>
              </a:rPr>
              <a:t>https://www.police.pref.saitama.lg.jp/f0010/hakubojikantai.htm </a:t>
            </a:r>
            <a:endParaRPr lang="ja-JP" altLang="en-US" dirty="0">
              <a:latin typeface="+mn-ea"/>
              <a:cs typeface="+mn-lt"/>
            </a:endParaRPr>
          </a:p>
          <a:p>
            <a:pPr algn="just"/>
            <a:r>
              <a:rPr lang="ja-JP" altLang="en-US" sz="2400" dirty="0">
                <a:latin typeface="+mn-ea"/>
                <a:cs typeface="+mn-lt"/>
              </a:rPr>
              <a:t>　　</a:t>
            </a:r>
            <a:r>
              <a:rPr lang="ja-JP" sz="2400" dirty="0">
                <a:latin typeface="+mn-ea"/>
                <a:cs typeface="+mn-lt"/>
              </a:rPr>
              <a:t>(</a:t>
            </a:r>
            <a:r>
              <a:rPr lang="en-US" altLang="ja-JP" sz="2400" dirty="0">
                <a:latin typeface="+mn-ea"/>
                <a:cs typeface="+mn-lt"/>
              </a:rPr>
              <a:t>2022</a:t>
            </a:r>
            <a:r>
              <a:rPr lang="ja-JP" sz="2400" dirty="0">
                <a:latin typeface="+mn-ea"/>
                <a:cs typeface="+mn-lt"/>
              </a:rPr>
              <a:t>年</a:t>
            </a:r>
            <a:r>
              <a:rPr lang="en-US" altLang="ja-JP" sz="2400" dirty="0">
                <a:latin typeface="+mn-ea"/>
                <a:cs typeface="+mn-lt"/>
              </a:rPr>
              <a:t>11</a:t>
            </a:r>
            <a:r>
              <a:rPr lang="ja-JP" sz="2400" dirty="0">
                <a:latin typeface="+mn-ea"/>
                <a:cs typeface="+mn-lt"/>
              </a:rPr>
              <a:t>月</a:t>
            </a:r>
            <a:r>
              <a:rPr lang="en-US" altLang="ja-JP" sz="2400" dirty="0">
                <a:latin typeface="+mn-ea"/>
                <a:cs typeface="+mn-lt"/>
              </a:rPr>
              <a:t>7</a:t>
            </a:r>
            <a:r>
              <a:rPr lang="ja-JP" sz="2400" dirty="0">
                <a:latin typeface="+mn-ea"/>
                <a:cs typeface="+mn-lt"/>
              </a:rPr>
              <a:t>日閲覧）</a:t>
            </a:r>
            <a:endParaRPr lang="ja-JP" dirty="0">
              <a:latin typeface="+mn-ea"/>
            </a:endParaRPr>
          </a:p>
          <a:p>
            <a:pPr algn="just"/>
            <a:endParaRPr lang="ja-JP" altLang="en-US" sz="2400" dirty="0">
              <a:latin typeface="+mn-ea"/>
              <a:cs typeface="+mn-lt"/>
            </a:endParaRPr>
          </a:p>
          <a:p>
            <a:pPr algn="just"/>
            <a:r>
              <a:rPr lang="ja-JP" sz="2400" dirty="0">
                <a:latin typeface="+mn-ea"/>
                <a:cs typeface="+mn-lt"/>
              </a:rPr>
              <a:t>長野 祐一郎</a:t>
            </a:r>
            <a:r>
              <a:rPr lang="en-US" altLang="ja-JP" sz="2400" dirty="0">
                <a:latin typeface="+mn-ea"/>
                <a:cs typeface="+mn-lt"/>
              </a:rPr>
              <a:t> (2016).  </a:t>
            </a:r>
            <a:r>
              <a:rPr lang="ja-JP" sz="2400" dirty="0">
                <a:latin typeface="+mn-ea"/>
                <a:cs typeface="+mn-lt"/>
              </a:rPr>
              <a:t>自作計測装置で学ぶ皮膚温バイオフィードバック</a:t>
            </a:r>
            <a:r>
              <a:rPr lang="en-US" altLang="ja-JP" sz="2400" dirty="0">
                <a:latin typeface="+mn-ea"/>
                <a:cs typeface="+mn-lt"/>
              </a:rPr>
              <a:t>. </a:t>
            </a:r>
            <a:endParaRPr lang="en-US" altLang="ja-JP" dirty="0">
              <a:latin typeface="+mn-ea"/>
              <a:cs typeface="+mn-lt"/>
            </a:endParaRPr>
          </a:p>
          <a:p>
            <a:pPr algn="just"/>
            <a:r>
              <a:rPr lang="ja-JP" altLang="en-US" sz="2400" dirty="0">
                <a:latin typeface="+mn-ea"/>
                <a:cs typeface="+mn-lt"/>
              </a:rPr>
              <a:t>　　</a:t>
            </a:r>
            <a:r>
              <a:rPr lang="ja-JP" sz="2400" dirty="0">
                <a:latin typeface="+mn-ea"/>
                <a:cs typeface="+mn-lt"/>
              </a:rPr>
              <a:t>バイオフィードバック研究, </a:t>
            </a:r>
            <a:r>
              <a:rPr lang="en-US" altLang="ja-JP" sz="2400" i="1" dirty="0">
                <a:latin typeface="+mn-ea"/>
                <a:cs typeface="+mn-lt"/>
              </a:rPr>
              <a:t>43</a:t>
            </a:r>
            <a:r>
              <a:rPr lang="en-US" altLang="ja-JP" sz="2400" dirty="0">
                <a:latin typeface="+mn-ea"/>
                <a:cs typeface="+mn-lt"/>
              </a:rPr>
              <a:t>, 49-51.</a:t>
            </a:r>
            <a:endParaRPr lang="en-US" dirty="0">
              <a:latin typeface="+mn-ea"/>
            </a:endParaRPr>
          </a:p>
          <a:p>
            <a:pPr algn="just"/>
            <a:endParaRPr lang="en-US" altLang="ja-JP" sz="2400" dirty="0">
              <a:latin typeface="+mn-ea"/>
              <a:cs typeface="+mn-lt"/>
            </a:endParaRPr>
          </a:p>
          <a:p>
            <a:r>
              <a:rPr lang="ja-JP" sz="2400" dirty="0">
                <a:latin typeface="+mn-ea"/>
                <a:cs typeface="+mn-lt"/>
              </a:rPr>
              <a:t>長野祐一郎・永田悠人・宮西祐香子・長濱澄・森田裕介</a:t>
            </a:r>
            <a:r>
              <a:rPr lang="en-US" altLang="ja-JP" sz="2400" dirty="0">
                <a:latin typeface="+mn-ea"/>
                <a:cs typeface="+mn-lt"/>
              </a:rPr>
              <a:t> (2019).  </a:t>
            </a:r>
            <a:r>
              <a:rPr lang="en-US" altLang="ja-JP" sz="2400" dirty="0" err="1">
                <a:latin typeface="+mn-ea"/>
                <a:cs typeface="+mn-lt"/>
              </a:rPr>
              <a:t>Iot</a:t>
            </a:r>
            <a:r>
              <a:rPr lang="ja-JP" sz="2400" dirty="0">
                <a:latin typeface="+mn-ea"/>
                <a:cs typeface="+mn-lt"/>
              </a:rPr>
              <a:t>皮膚コンダク</a:t>
            </a:r>
            <a:endParaRPr lang="en-US" altLang="ja-JP" sz="2400" dirty="0">
              <a:latin typeface="+mn-ea"/>
              <a:cs typeface="+mn-lt"/>
            </a:endParaRPr>
          </a:p>
          <a:p>
            <a:r>
              <a:rPr lang="ja-JP" altLang="en-US" sz="2400" dirty="0">
                <a:latin typeface="+mn-ea"/>
                <a:cs typeface="+mn-lt"/>
              </a:rPr>
              <a:t>　　</a:t>
            </a:r>
            <a:r>
              <a:rPr lang="ja-JP" sz="2400" dirty="0">
                <a:latin typeface="+mn-ea"/>
                <a:cs typeface="+mn-lt"/>
              </a:rPr>
              <a:t>タンス測定器を用いた授業評価, 生理心理学と精神生理学, </a:t>
            </a:r>
            <a:r>
              <a:rPr lang="en-US" altLang="ja-JP" sz="2400" i="1" dirty="0">
                <a:latin typeface="+mn-ea"/>
                <a:cs typeface="+mn-lt"/>
              </a:rPr>
              <a:t>37</a:t>
            </a:r>
            <a:r>
              <a:rPr lang="en-US" altLang="ja-JP" sz="2400" dirty="0">
                <a:latin typeface="+mn-ea"/>
                <a:cs typeface="+mn-lt"/>
              </a:rPr>
              <a:t>, 17-27.</a:t>
            </a:r>
            <a:endParaRPr lang="en-US" altLang="ja-JP" sz="2400" dirty="0">
              <a:latin typeface="+mn-ea"/>
            </a:endParaRPr>
          </a:p>
          <a:p>
            <a:endParaRPr lang="en-US" altLang="ja-JP" sz="2400" dirty="0">
              <a:latin typeface="+mn-ea"/>
              <a:cs typeface="+mn-lt"/>
            </a:endParaRPr>
          </a:p>
          <a:p>
            <a:r>
              <a:rPr lang="ja-JP" sz="2400" dirty="0">
                <a:latin typeface="+mn-ea"/>
                <a:cs typeface="+mn-lt"/>
              </a:rPr>
              <a:t>松田</a:t>
            </a:r>
            <a:r>
              <a:rPr lang="ja-JP" altLang="en-US" sz="2400" dirty="0">
                <a:latin typeface="+mn-ea"/>
                <a:cs typeface="+mn-lt"/>
              </a:rPr>
              <a:t>真悟</a:t>
            </a:r>
            <a:r>
              <a:rPr lang="ja-JP" sz="2400" dirty="0">
                <a:latin typeface="+mn-ea"/>
                <a:cs typeface="+mn-lt"/>
              </a:rPr>
              <a:t>・松澤</a:t>
            </a:r>
            <a:r>
              <a:rPr lang="ja-JP" altLang="en-US" sz="2400" dirty="0">
                <a:latin typeface="+mn-ea"/>
                <a:cs typeface="+mn-lt"/>
              </a:rPr>
              <a:t>大輔</a:t>
            </a:r>
            <a:r>
              <a:rPr lang="ja-JP" sz="2400" dirty="0">
                <a:latin typeface="+mn-ea"/>
                <a:cs typeface="+mn-lt"/>
              </a:rPr>
              <a:t>・清水</a:t>
            </a:r>
            <a:r>
              <a:rPr lang="ja-JP" altLang="en-US" sz="2400" dirty="0">
                <a:latin typeface="+mn-ea"/>
                <a:cs typeface="+mn-lt"/>
              </a:rPr>
              <a:t>栄司 </a:t>
            </a:r>
            <a:r>
              <a:rPr lang="ja-JP" sz="2400" dirty="0">
                <a:latin typeface="+mn-ea"/>
                <a:cs typeface="+mn-lt"/>
              </a:rPr>
              <a:t>(</a:t>
            </a:r>
            <a:r>
              <a:rPr lang="en-US" altLang="ja-JP" sz="2400" dirty="0">
                <a:latin typeface="+mn-ea"/>
                <a:cs typeface="+mn-lt"/>
              </a:rPr>
              <a:t>2013)</a:t>
            </a:r>
            <a:r>
              <a:rPr lang="ja-JP" sz="2400" dirty="0">
                <a:latin typeface="+mn-ea"/>
                <a:cs typeface="+mn-lt"/>
              </a:rPr>
              <a:t>.</a:t>
            </a:r>
            <a:r>
              <a:rPr lang="en-US" altLang="ja-JP" sz="2400" dirty="0">
                <a:latin typeface="+mn-ea"/>
                <a:cs typeface="+mn-lt"/>
              </a:rPr>
              <a:t>  </a:t>
            </a:r>
            <a:r>
              <a:rPr lang="ja-JP" sz="2400" dirty="0">
                <a:latin typeface="+mn-ea"/>
                <a:cs typeface="+mn-lt"/>
              </a:rPr>
              <a:t>恐怖の性差：疫学・画像・動物研究から, </a:t>
            </a:r>
            <a:endParaRPr lang="en-US" altLang="ja-JP" sz="2400" dirty="0">
              <a:latin typeface="+mn-ea"/>
              <a:cs typeface="+mn-lt"/>
            </a:endParaRPr>
          </a:p>
          <a:p>
            <a:r>
              <a:rPr lang="ja-JP" altLang="en-US" sz="2400" dirty="0">
                <a:latin typeface="+mn-ea"/>
                <a:cs typeface="+mn-lt"/>
              </a:rPr>
              <a:t>　　</a:t>
            </a:r>
            <a:r>
              <a:rPr lang="ja-JP" sz="2400" dirty="0">
                <a:latin typeface="+mn-ea"/>
                <a:cs typeface="+mn-lt"/>
              </a:rPr>
              <a:t>不安障害研究, </a:t>
            </a:r>
            <a:r>
              <a:rPr lang="en-US" altLang="ja-JP" sz="2400" i="1" dirty="0">
                <a:latin typeface="+mn-ea"/>
                <a:cs typeface="+mn-lt"/>
              </a:rPr>
              <a:t>5</a:t>
            </a:r>
            <a:r>
              <a:rPr lang="en-US" altLang="ja-JP" sz="2400" dirty="0">
                <a:latin typeface="+mn-ea"/>
                <a:cs typeface="+mn-lt"/>
              </a:rPr>
              <a:t>, 22-30.</a:t>
            </a:r>
          </a:p>
          <a:p>
            <a:endParaRPr lang="ja-JP" sz="2400" dirty="0">
              <a:latin typeface="+mn-ea"/>
              <a:cs typeface="+mn-lt"/>
            </a:endParaRPr>
          </a:p>
          <a:p>
            <a:pPr algn="l"/>
            <a:r>
              <a:rPr lang="ja-JP" altLang="en-US" sz="2400" dirty="0">
                <a:latin typeface="+mn-ea"/>
              </a:rPr>
              <a:t>山根一郎 </a:t>
            </a:r>
            <a:r>
              <a:rPr lang="en-US" altLang="ja-JP" sz="2400" dirty="0">
                <a:latin typeface="+mn-ea"/>
              </a:rPr>
              <a:t>(2005).</a:t>
            </a:r>
            <a:r>
              <a:rPr lang="ja-JP" altLang="en-US" sz="2400" dirty="0">
                <a:latin typeface="+mn-ea"/>
              </a:rPr>
              <a:t>　「驚き」の現象学</a:t>
            </a:r>
            <a:r>
              <a:rPr lang="en-US" altLang="ja-JP" sz="2400" dirty="0">
                <a:latin typeface="+mn-ea"/>
              </a:rPr>
              <a:t>, </a:t>
            </a:r>
            <a:r>
              <a:rPr lang="ja-JP" altLang="en-US" sz="2400" dirty="0">
                <a:latin typeface="+mn-ea"/>
              </a:rPr>
              <a:t>椙山女学園大学研究論集</a:t>
            </a:r>
            <a:r>
              <a:rPr lang="en-US" altLang="ja-JP" sz="2400" dirty="0">
                <a:latin typeface="+mn-ea"/>
              </a:rPr>
              <a:t>, </a:t>
            </a:r>
            <a:r>
              <a:rPr lang="en-US" altLang="ja-JP" sz="2400" i="1" dirty="0">
                <a:latin typeface="+mn-ea"/>
              </a:rPr>
              <a:t>36</a:t>
            </a:r>
            <a:r>
              <a:rPr lang="en-US" altLang="ja-JP" sz="2400" dirty="0">
                <a:latin typeface="+mn-ea"/>
              </a:rPr>
              <a:t>, 13-28.</a:t>
            </a:r>
            <a:endParaRPr lang="ja-JP" altLang="en-US" sz="2400" dirty="0">
              <a:latin typeface="+mn-ea"/>
            </a:endParaRPr>
          </a:p>
        </p:txBody>
      </p:sp>
    </p:spTree>
    <p:extLst>
      <p:ext uri="{BB962C8B-B14F-4D97-AF65-F5344CB8AC3E}">
        <p14:creationId xmlns:p14="http://schemas.microsoft.com/office/powerpoint/2010/main" val="358380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244DE44-8506-FBCA-31A0-0CC31060C159}"/>
              </a:ext>
            </a:extLst>
          </p:cNvPr>
          <p:cNvSpPr txBox="1"/>
          <p:nvPr/>
        </p:nvSpPr>
        <p:spPr>
          <a:xfrm>
            <a:off x="213964" y="265621"/>
            <a:ext cx="2204359" cy="769441"/>
          </a:xfrm>
          <a:prstGeom prst="rect">
            <a:avLst/>
          </a:prstGeom>
          <a:noFill/>
        </p:spPr>
        <p:txBody>
          <a:bodyPr wrap="square" rtlCol="0">
            <a:spAutoFit/>
          </a:bodyPr>
          <a:lstStyle/>
          <a:p>
            <a:r>
              <a:rPr lang="ja-JP" altLang="en-US" sz="4400"/>
              <a:t>方法①</a:t>
            </a:r>
            <a:endParaRPr kumimoji="1" lang="ja-JP" altLang="en-US" sz="4400"/>
          </a:p>
        </p:txBody>
      </p:sp>
      <p:sp>
        <p:nvSpPr>
          <p:cNvPr id="5" name="テキスト ボックス 4">
            <a:extLst>
              <a:ext uri="{FF2B5EF4-FFF2-40B4-BE49-F238E27FC236}">
                <a16:creationId xmlns:a16="http://schemas.microsoft.com/office/drawing/2014/main" id="{9E0C3E04-EA26-D826-FA67-8AE308EE86AF}"/>
              </a:ext>
            </a:extLst>
          </p:cNvPr>
          <p:cNvSpPr txBox="1"/>
          <p:nvPr/>
        </p:nvSpPr>
        <p:spPr>
          <a:xfrm>
            <a:off x="670310" y="1429895"/>
            <a:ext cx="4465983" cy="584775"/>
          </a:xfrm>
          <a:prstGeom prst="rect">
            <a:avLst/>
          </a:prstGeom>
          <a:noFill/>
        </p:spPr>
        <p:txBody>
          <a:bodyPr wrap="square" rtlCol="0">
            <a:spAutoFit/>
          </a:bodyPr>
          <a:lstStyle/>
          <a:p>
            <a:r>
              <a:rPr kumimoji="1" lang="ja-JP" altLang="en-US" sz="3200" b="1"/>
              <a:t>実験日時</a:t>
            </a:r>
            <a:r>
              <a:rPr lang="ja-JP" altLang="en-US" sz="3200" b="1"/>
              <a:t>・</a:t>
            </a:r>
            <a:r>
              <a:rPr kumimoji="1" lang="ja-JP" altLang="en-US" sz="3200" b="1"/>
              <a:t>実験場所</a:t>
            </a:r>
          </a:p>
        </p:txBody>
      </p:sp>
      <p:sp>
        <p:nvSpPr>
          <p:cNvPr id="7" name="テキスト ボックス 6">
            <a:extLst>
              <a:ext uri="{FF2B5EF4-FFF2-40B4-BE49-F238E27FC236}">
                <a16:creationId xmlns:a16="http://schemas.microsoft.com/office/drawing/2014/main" id="{08AD2A73-C970-DA0D-96DD-9D9F53520642}"/>
              </a:ext>
            </a:extLst>
          </p:cNvPr>
          <p:cNvSpPr txBox="1"/>
          <p:nvPr/>
        </p:nvSpPr>
        <p:spPr>
          <a:xfrm>
            <a:off x="891555" y="2068523"/>
            <a:ext cx="10034592" cy="954107"/>
          </a:xfrm>
          <a:prstGeom prst="rect">
            <a:avLst/>
          </a:prstGeom>
          <a:noFill/>
        </p:spPr>
        <p:txBody>
          <a:bodyPr wrap="square" rtlCol="0">
            <a:spAutoFit/>
          </a:bodyPr>
          <a:lstStyle/>
          <a:p>
            <a:r>
              <a:rPr kumimoji="1" lang="ja-JP" altLang="en-US" sz="2800">
                <a:latin typeface="+mn-ea"/>
              </a:rPr>
              <a:t>実験日時：</a:t>
            </a:r>
            <a:r>
              <a:rPr kumimoji="1" lang="en-US" altLang="ja-JP" sz="2800">
                <a:latin typeface="+mn-ea"/>
              </a:rPr>
              <a:t>2022</a:t>
            </a:r>
            <a:r>
              <a:rPr kumimoji="1" lang="ja-JP" altLang="en-US" sz="2800">
                <a:latin typeface="+mn-ea"/>
              </a:rPr>
              <a:t>年</a:t>
            </a:r>
            <a:r>
              <a:rPr kumimoji="1" lang="en-US" altLang="ja-JP" sz="2800">
                <a:latin typeface="+mn-ea"/>
              </a:rPr>
              <a:t>10</a:t>
            </a:r>
            <a:r>
              <a:rPr kumimoji="1" lang="ja-JP" altLang="en-US" sz="2800">
                <a:latin typeface="+mn-ea"/>
              </a:rPr>
              <a:t>月下旬～</a:t>
            </a:r>
            <a:r>
              <a:rPr kumimoji="1" lang="en-US" altLang="ja-JP" sz="2800">
                <a:latin typeface="+mn-ea"/>
              </a:rPr>
              <a:t>11</a:t>
            </a:r>
            <a:r>
              <a:rPr kumimoji="1" lang="ja-JP" altLang="en-US" sz="2800">
                <a:latin typeface="+mn-ea"/>
              </a:rPr>
              <a:t>月上旬</a:t>
            </a:r>
            <a:r>
              <a:rPr kumimoji="1" lang="en-US" altLang="ja-JP" sz="2800">
                <a:latin typeface="+mn-ea"/>
              </a:rPr>
              <a:t>,</a:t>
            </a:r>
            <a:r>
              <a:rPr kumimoji="1" lang="ja-JP" altLang="en-US" sz="2800">
                <a:latin typeface="+mn-ea"/>
              </a:rPr>
              <a:t> 午前</a:t>
            </a:r>
            <a:r>
              <a:rPr kumimoji="1" lang="en-US" altLang="ja-JP" sz="2800">
                <a:latin typeface="+mn-ea"/>
              </a:rPr>
              <a:t>10</a:t>
            </a:r>
            <a:r>
              <a:rPr kumimoji="1" lang="ja-JP" altLang="en-US" sz="2800">
                <a:latin typeface="+mn-ea"/>
              </a:rPr>
              <a:t>時～</a:t>
            </a:r>
            <a:r>
              <a:rPr kumimoji="1" lang="en-US" altLang="ja-JP" sz="2800">
                <a:latin typeface="+mn-ea"/>
              </a:rPr>
              <a:t>1</a:t>
            </a:r>
            <a:r>
              <a:rPr lang="en-US" altLang="ja-JP" sz="2800">
                <a:latin typeface="+mn-ea"/>
              </a:rPr>
              <a:t>3</a:t>
            </a:r>
            <a:r>
              <a:rPr kumimoji="1" lang="ja-JP" altLang="en-US" sz="2800">
                <a:latin typeface="+mn-ea"/>
              </a:rPr>
              <a:t>時</a:t>
            </a:r>
            <a:endParaRPr kumimoji="1" lang="en-US" altLang="ja-JP" sz="2800">
              <a:latin typeface="+mn-ea"/>
            </a:endParaRPr>
          </a:p>
          <a:p>
            <a:r>
              <a:rPr lang="ja-JP" altLang="en-US" sz="2800">
                <a:latin typeface="+mn-ea"/>
              </a:rPr>
              <a:t>実験場所：</a:t>
            </a:r>
            <a:r>
              <a:rPr lang="en-US" altLang="ja-JP" sz="2800">
                <a:latin typeface="+mn-ea"/>
              </a:rPr>
              <a:t>E-151</a:t>
            </a:r>
            <a:r>
              <a:rPr lang="ja-JP" altLang="en-US" sz="2800">
                <a:latin typeface="+mn-ea"/>
              </a:rPr>
              <a:t>教室</a:t>
            </a:r>
            <a:endParaRPr lang="en-US" altLang="ja-JP" sz="2800">
              <a:latin typeface="+mn-ea"/>
            </a:endParaRPr>
          </a:p>
        </p:txBody>
      </p:sp>
      <p:sp>
        <p:nvSpPr>
          <p:cNvPr id="9" name="テキスト ボックス 8">
            <a:extLst>
              <a:ext uri="{FF2B5EF4-FFF2-40B4-BE49-F238E27FC236}">
                <a16:creationId xmlns:a16="http://schemas.microsoft.com/office/drawing/2014/main" id="{A7E4A1DE-F455-4B21-C0F6-5BE30CF016B6}"/>
              </a:ext>
            </a:extLst>
          </p:cNvPr>
          <p:cNvSpPr txBox="1"/>
          <p:nvPr/>
        </p:nvSpPr>
        <p:spPr>
          <a:xfrm>
            <a:off x="670310" y="3373704"/>
            <a:ext cx="2134883" cy="523220"/>
          </a:xfrm>
          <a:prstGeom prst="rect">
            <a:avLst/>
          </a:prstGeom>
          <a:noFill/>
        </p:spPr>
        <p:txBody>
          <a:bodyPr wrap="square" rtlCol="0">
            <a:spAutoFit/>
          </a:bodyPr>
          <a:lstStyle/>
          <a:p>
            <a:r>
              <a:rPr lang="ja-JP" altLang="en-US" sz="2800" b="1"/>
              <a:t>実験参加者</a:t>
            </a:r>
            <a:endParaRPr kumimoji="1" lang="ja-JP" altLang="en-US" sz="2800" b="1"/>
          </a:p>
        </p:txBody>
      </p:sp>
      <p:sp>
        <p:nvSpPr>
          <p:cNvPr id="10" name="テキスト ボックス 9">
            <a:extLst>
              <a:ext uri="{FF2B5EF4-FFF2-40B4-BE49-F238E27FC236}">
                <a16:creationId xmlns:a16="http://schemas.microsoft.com/office/drawing/2014/main" id="{4E42DBB4-7AA2-7536-A077-77D49F334EF6}"/>
              </a:ext>
            </a:extLst>
          </p:cNvPr>
          <p:cNvSpPr txBox="1"/>
          <p:nvPr/>
        </p:nvSpPr>
        <p:spPr>
          <a:xfrm>
            <a:off x="891555" y="3904610"/>
            <a:ext cx="8619914" cy="954107"/>
          </a:xfrm>
          <a:prstGeom prst="rect">
            <a:avLst/>
          </a:prstGeom>
          <a:noFill/>
        </p:spPr>
        <p:txBody>
          <a:bodyPr wrap="square" lIns="91440" tIns="45720" rIns="91440" bIns="45720" rtlCol="0" anchor="t">
            <a:spAutoFit/>
          </a:bodyPr>
          <a:lstStyle/>
          <a:p>
            <a:r>
              <a:rPr lang="ja-JP" altLang="en-US" sz="2800" dirty="0">
                <a:latin typeface="ＭＳ Ｐゴシック"/>
                <a:ea typeface="ＭＳ Ｐゴシック"/>
              </a:rPr>
              <a:t>大学生</a:t>
            </a:r>
            <a:r>
              <a:rPr lang="en-US" altLang="ja-JP" sz="2800" dirty="0">
                <a:latin typeface="ＭＳ Ｐゴシック"/>
                <a:ea typeface="ＭＳ Ｐゴシック"/>
              </a:rPr>
              <a:t>11</a:t>
            </a:r>
            <a:r>
              <a:rPr lang="ja-JP" altLang="en-US" sz="2800" dirty="0">
                <a:latin typeface="ＭＳ Ｐゴシック"/>
                <a:ea typeface="ＭＳ Ｐゴシック"/>
              </a:rPr>
              <a:t>名 </a:t>
            </a:r>
            <a:r>
              <a:rPr lang="en-US" altLang="ja-JP" sz="2800" dirty="0">
                <a:latin typeface="ＭＳ Ｐゴシック"/>
                <a:ea typeface="ＭＳ Ｐゴシック"/>
              </a:rPr>
              <a:t>(</a:t>
            </a:r>
            <a:r>
              <a:rPr lang="ja-JP" altLang="en-US" sz="2800" dirty="0">
                <a:latin typeface="ＭＳ Ｐゴシック"/>
                <a:ea typeface="ＭＳ Ｐゴシック"/>
              </a:rPr>
              <a:t>男性</a:t>
            </a:r>
            <a:r>
              <a:rPr lang="en-US" altLang="ja-JP" sz="2800" dirty="0">
                <a:latin typeface="ＭＳ Ｐゴシック"/>
                <a:ea typeface="ＭＳ Ｐゴシック"/>
              </a:rPr>
              <a:t>5</a:t>
            </a:r>
            <a:r>
              <a:rPr lang="ja-JP" altLang="en-US" sz="2800" dirty="0">
                <a:latin typeface="ＭＳ Ｐゴシック"/>
                <a:ea typeface="ＭＳ Ｐゴシック"/>
              </a:rPr>
              <a:t>名</a:t>
            </a:r>
            <a:r>
              <a:rPr lang="en-US" altLang="ja-JP" sz="2800" dirty="0">
                <a:latin typeface="ＭＳ Ｐゴシック"/>
                <a:ea typeface="ＭＳ Ｐゴシック"/>
              </a:rPr>
              <a:t>, </a:t>
            </a:r>
            <a:r>
              <a:rPr lang="ja-JP" altLang="en-US" sz="2800" dirty="0">
                <a:latin typeface="ＭＳ Ｐゴシック"/>
                <a:ea typeface="ＭＳ Ｐゴシック"/>
              </a:rPr>
              <a:t>女性</a:t>
            </a:r>
            <a:r>
              <a:rPr lang="en-US" altLang="ja-JP" sz="2800" dirty="0">
                <a:latin typeface="ＭＳ Ｐゴシック"/>
                <a:ea typeface="ＭＳ Ｐゴシック"/>
              </a:rPr>
              <a:t>6</a:t>
            </a:r>
            <a:r>
              <a:rPr lang="ja-JP" altLang="en-US" sz="2800" dirty="0">
                <a:latin typeface="ＭＳ Ｐゴシック"/>
                <a:ea typeface="ＭＳ Ｐゴシック"/>
              </a:rPr>
              <a:t>名</a:t>
            </a:r>
            <a:r>
              <a:rPr lang="en-US" altLang="ja-JP" sz="2800" dirty="0">
                <a:latin typeface="ＭＳ Ｐゴシック"/>
                <a:ea typeface="ＭＳ Ｐゴシック"/>
              </a:rPr>
              <a:t>) </a:t>
            </a:r>
            <a:r>
              <a:rPr lang="ja-JP" altLang="en-US" sz="2800" dirty="0">
                <a:latin typeface="ＭＳ Ｐゴシック"/>
                <a:ea typeface="ＭＳ Ｐゴシック"/>
              </a:rPr>
              <a:t>を実験参加者として</a:t>
            </a:r>
            <a:r>
              <a:rPr lang="en-US" altLang="ja-JP" sz="2800" dirty="0">
                <a:latin typeface="ＭＳ Ｐゴシック"/>
                <a:ea typeface="ＭＳ Ｐゴシック"/>
              </a:rPr>
              <a:t>, </a:t>
            </a:r>
            <a:r>
              <a:rPr lang="ja-JP" altLang="en-US" sz="2800" dirty="0">
                <a:latin typeface="ＭＳ Ｐゴシック"/>
                <a:ea typeface="ＭＳ Ｐゴシック"/>
              </a:rPr>
              <a:t>平均年齢は</a:t>
            </a:r>
            <a:r>
              <a:rPr lang="en-US" altLang="ja-JP" sz="2800" dirty="0">
                <a:latin typeface="ＭＳ Ｐゴシック"/>
                <a:ea typeface="ＭＳ Ｐゴシック"/>
              </a:rPr>
              <a:t>20.7</a:t>
            </a:r>
            <a:r>
              <a:rPr lang="ja-JP" altLang="en-US" sz="2800" dirty="0">
                <a:latin typeface="ＭＳ Ｐゴシック"/>
                <a:ea typeface="ＭＳ Ｐゴシック"/>
              </a:rPr>
              <a:t>歳（</a:t>
            </a:r>
            <a:r>
              <a:rPr lang="en-US" altLang="ja-JP" sz="2800" i="1" dirty="0">
                <a:latin typeface="Century"/>
                <a:ea typeface="ＭＳ Ｐゴシック"/>
              </a:rPr>
              <a:t>SD </a:t>
            </a:r>
            <a:r>
              <a:rPr lang="en-US" altLang="ja-JP" sz="2800" dirty="0">
                <a:latin typeface="ＭＳ Ｐゴシック"/>
                <a:ea typeface="ＭＳ Ｐゴシック"/>
              </a:rPr>
              <a:t>=0.5</a:t>
            </a:r>
            <a:r>
              <a:rPr lang="ja-JP" altLang="en-US" sz="2800" dirty="0">
                <a:latin typeface="ＭＳ Ｐゴシック"/>
                <a:ea typeface="ＭＳ Ｐゴシック"/>
              </a:rPr>
              <a:t>）であった。</a:t>
            </a:r>
            <a:endParaRPr lang="en-US" altLang="ja-JP" sz="2800" dirty="0">
              <a:latin typeface="ＭＳ Ｐゴシック"/>
              <a:ea typeface="ＭＳ Ｐゴシック"/>
            </a:endParaRPr>
          </a:p>
        </p:txBody>
      </p:sp>
      <p:sp>
        <p:nvSpPr>
          <p:cNvPr id="2" name="テキスト ボックス 1">
            <a:extLst>
              <a:ext uri="{FF2B5EF4-FFF2-40B4-BE49-F238E27FC236}">
                <a16:creationId xmlns:a16="http://schemas.microsoft.com/office/drawing/2014/main" id="{AE7F9BEE-DC2B-38AE-96DA-13757090731F}"/>
              </a:ext>
            </a:extLst>
          </p:cNvPr>
          <p:cNvSpPr txBox="1"/>
          <p:nvPr/>
        </p:nvSpPr>
        <p:spPr>
          <a:xfrm>
            <a:off x="891555" y="4994348"/>
            <a:ext cx="8619914" cy="523220"/>
          </a:xfrm>
          <a:prstGeom prst="rect">
            <a:avLst/>
          </a:prstGeom>
          <a:noFill/>
        </p:spPr>
        <p:txBody>
          <a:bodyPr wrap="square" lIns="91440" tIns="45720" rIns="91440" bIns="45720" rtlCol="0" anchor="t">
            <a:spAutoFit/>
          </a:bodyPr>
          <a:lstStyle/>
          <a:p>
            <a:r>
              <a:rPr lang="ja-JP" altLang="en-US" sz="2800" dirty="0">
                <a:latin typeface="+mn-ea"/>
              </a:rPr>
              <a:t>また</a:t>
            </a:r>
            <a:r>
              <a:rPr lang="en-US" altLang="ja-JP" sz="2800" dirty="0">
                <a:latin typeface="+mn-ea"/>
              </a:rPr>
              <a:t>, </a:t>
            </a:r>
            <a:r>
              <a:rPr lang="ja-JP" altLang="en-US" sz="2800" dirty="0">
                <a:latin typeface="+mn-ea"/>
              </a:rPr>
              <a:t>免許所持者</a:t>
            </a:r>
            <a:r>
              <a:rPr lang="en-US" altLang="ja-JP" sz="2800" dirty="0">
                <a:latin typeface="+mn-ea"/>
              </a:rPr>
              <a:t>4</a:t>
            </a:r>
            <a:r>
              <a:rPr lang="ja-JP" altLang="en-US" sz="2800" dirty="0">
                <a:latin typeface="+mn-ea"/>
              </a:rPr>
              <a:t>名</a:t>
            </a:r>
            <a:r>
              <a:rPr lang="en-US" altLang="ja-JP" sz="2800" dirty="0">
                <a:latin typeface="+mn-ea"/>
              </a:rPr>
              <a:t>, </a:t>
            </a:r>
            <a:r>
              <a:rPr lang="ja-JP" altLang="en-US" sz="2800" dirty="0">
                <a:latin typeface="+mn-ea"/>
              </a:rPr>
              <a:t>非所持者</a:t>
            </a:r>
            <a:r>
              <a:rPr lang="en-US" altLang="ja-JP" sz="2800" dirty="0">
                <a:latin typeface="+mn-ea"/>
              </a:rPr>
              <a:t>7</a:t>
            </a:r>
            <a:r>
              <a:rPr lang="ja-JP" altLang="en-US" sz="2800" dirty="0">
                <a:latin typeface="+mn-ea"/>
              </a:rPr>
              <a:t>名であった。</a:t>
            </a:r>
            <a:endParaRPr kumimoji="1" lang="en-US" altLang="ja-JP" sz="2800" dirty="0">
              <a:latin typeface="ＭＳ Ｐゴシック"/>
              <a:ea typeface="ＭＳ Ｐゴシック"/>
            </a:endParaRPr>
          </a:p>
        </p:txBody>
      </p:sp>
    </p:spTree>
    <p:extLst>
      <p:ext uri="{BB962C8B-B14F-4D97-AF65-F5344CB8AC3E}">
        <p14:creationId xmlns:p14="http://schemas.microsoft.com/office/powerpoint/2010/main" val="239939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D4E023-8FA3-6EE8-E2C3-B4C1D9B60406}"/>
              </a:ext>
            </a:extLst>
          </p:cNvPr>
          <p:cNvSpPr txBox="1"/>
          <p:nvPr/>
        </p:nvSpPr>
        <p:spPr>
          <a:xfrm>
            <a:off x="241618" y="164640"/>
            <a:ext cx="4545162" cy="769441"/>
          </a:xfrm>
          <a:prstGeom prst="rect">
            <a:avLst/>
          </a:prstGeom>
          <a:noFill/>
        </p:spPr>
        <p:txBody>
          <a:bodyPr wrap="square" lIns="91440" tIns="45720" rIns="91440" bIns="45720" rtlCol="0" anchor="t">
            <a:spAutoFit/>
          </a:bodyPr>
          <a:lstStyle/>
          <a:p>
            <a:r>
              <a:rPr lang="ja-JP" altLang="en-US" sz="4400">
                <a:ea typeface="ＭＳ Ｐゴシック"/>
              </a:rPr>
              <a:t>方法②　≪指標≫</a:t>
            </a:r>
            <a:endParaRPr kumimoji="1" lang="ja-JP" altLang="en-US" sz="4400">
              <a:ea typeface="ＭＳ Ｐゴシック"/>
            </a:endParaRPr>
          </a:p>
        </p:txBody>
      </p:sp>
      <p:sp>
        <p:nvSpPr>
          <p:cNvPr id="6" name="テキスト ボックス 5">
            <a:extLst>
              <a:ext uri="{FF2B5EF4-FFF2-40B4-BE49-F238E27FC236}">
                <a16:creationId xmlns:a16="http://schemas.microsoft.com/office/drawing/2014/main" id="{74792EFA-A44B-0641-5969-0D894DFB24AE}"/>
              </a:ext>
            </a:extLst>
          </p:cNvPr>
          <p:cNvSpPr txBox="1"/>
          <p:nvPr/>
        </p:nvSpPr>
        <p:spPr>
          <a:xfrm>
            <a:off x="596323" y="1285443"/>
            <a:ext cx="7664807" cy="1231106"/>
          </a:xfrm>
          <a:prstGeom prst="rect">
            <a:avLst/>
          </a:prstGeom>
          <a:noFill/>
        </p:spPr>
        <p:txBody>
          <a:bodyPr wrap="square" lIns="91440" tIns="45720" rIns="91440" bIns="45720" rtlCol="0" anchor="t">
            <a:spAutoFit/>
          </a:bodyPr>
          <a:lstStyle/>
          <a:p>
            <a:r>
              <a:rPr kumimoji="1" lang="en-US" altLang="ja-JP" sz="2600" dirty="0">
                <a:latin typeface="ＭＳ Ｐゴシック"/>
                <a:ea typeface="ＭＳ Ｐゴシック"/>
              </a:rPr>
              <a:t>【</a:t>
            </a:r>
            <a:r>
              <a:rPr kumimoji="1" lang="ja-JP" altLang="en-US" sz="2600" dirty="0">
                <a:ln w="0"/>
                <a:solidFill>
                  <a:srgbClr val="002060"/>
                </a:solidFill>
                <a:effectLst>
                  <a:outerShdw blurRad="38100" dist="25400" dir="5400000" algn="ctr" rotWithShape="0">
                    <a:srgbClr val="6E747A">
                      <a:alpha val="43000"/>
                    </a:srgbClr>
                  </a:outerShdw>
                </a:effectLst>
                <a:latin typeface="ＭＳ Ｐゴシック"/>
                <a:ea typeface="ＭＳ Ｐゴシック"/>
              </a:rPr>
              <a:t>生理指標</a:t>
            </a:r>
            <a:r>
              <a:rPr kumimoji="1" lang="en-US" altLang="ja-JP" sz="2600" dirty="0">
                <a:latin typeface="ＭＳ Ｐゴシック"/>
                <a:ea typeface="ＭＳ Ｐゴシック"/>
              </a:rPr>
              <a:t>】</a:t>
            </a:r>
          </a:p>
          <a:p>
            <a:r>
              <a:rPr kumimoji="1" lang="ja-JP" altLang="en-US" sz="2400" dirty="0">
                <a:ea typeface="ＭＳ Ｐゴシック"/>
              </a:rPr>
              <a:t>・</a:t>
            </a:r>
            <a:r>
              <a:rPr lang="ja-JP" altLang="ja-JP" sz="2400" dirty="0">
                <a:ea typeface="ＭＳ Ｐゴシック"/>
              </a:rPr>
              <a:t>皮膚コンダクタンス</a:t>
            </a:r>
            <a:r>
              <a:rPr lang="ja-JP" altLang="en-US" sz="2400" dirty="0">
                <a:ea typeface="ＭＳ Ｐゴシック"/>
              </a:rPr>
              <a:t>（</a:t>
            </a:r>
            <a:r>
              <a:rPr lang="en-US" sz="2400" dirty="0">
                <a:ea typeface="+mn-lt"/>
                <a:cs typeface="+mn-lt"/>
              </a:rPr>
              <a:t>Skin </a:t>
            </a:r>
            <a:r>
              <a:rPr lang="en-US" sz="2400" dirty="0" err="1">
                <a:ea typeface="+mn-lt"/>
                <a:cs typeface="+mn-lt"/>
              </a:rPr>
              <a:t>Conductance:</a:t>
            </a:r>
            <a:r>
              <a:rPr lang="en-US" altLang="ja-JP" sz="2400" dirty="0" err="1">
                <a:ea typeface="ＭＳ Ｐゴシック"/>
              </a:rPr>
              <a:t>SC</a:t>
            </a:r>
            <a:r>
              <a:rPr lang="ja-JP" altLang="en-US" sz="2400" dirty="0">
                <a:ea typeface="ＭＳ Ｐゴシック"/>
              </a:rPr>
              <a:t>）</a:t>
            </a:r>
            <a:endParaRPr lang="en-US" altLang="ja-JP" sz="2400" dirty="0">
              <a:ea typeface="ＭＳ Ｐゴシック"/>
            </a:endParaRPr>
          </a:p>
          <a:p>
            <a:r>
              <a:rPr kumimoji="1" lang="ja-JP" altLang="en-US" sz="2400" dirty="0">
                <a:ea typeface="ＭＳ Ｐゴシック"/>
              </a:rPr>
              <a:t>・</a:t>
            </a:r>
            <a:r>
              <a:rPr lang="ja-JP" altLang="ja-JP" sz="2400" dirty="0">
                <a:ea typeface="ＭＳ Ｐゴシック"/>
              </a:rPr>
              <a:t>末梢皮膚温</a:t>
            </a:r>
            <a:r>
              <a:rPr lang="ja-JP" altLang="en-US" sz="2400" dirty="0">
                <a:ea typeface="ＭＳ Ｐゴシック"/>
              </a:rPr>
              <a:t>（</a:t>
            </a:r>
            <a:r>
              <a:rPr lang="ja-JP" sz="2400" dirty="0">
                <a:ea typeface="+mn-lt"/>
                <a:cs typeface="+mn-lt"/>
              </a:rPr>
              <a:t>Skin Temperature</a:t>
            </a:r>
            <a:r>
              <a:rPr lang="ja-JP" altLang="en-US" sz="2400" dirty="0">
                <a:ea typeface="ＭＳ Ｐゴシック"/>
              </a:rPr>
              <a:t>:</a:t>
            </a:r>
            <a:r>
              <a:rPr lang="en-US" altLang="ja-JP" sz="2400" dirty="0">
                <a:ea typeface="ＭＳ Ｐゴシック"/>
              </a:rPr>
              <a:t>ST</a:t>
            </a:r>
            <a:r>
              <a:rPr lang="ja-JP" altLang="en-US" sz="2400" dirty="0">
                <a:ea typeface="ＭＳ Ｐゴシック"/>
              </a:rPr>
              <a:t>）</a:t>
            </a:r>
            <a:endParaRPr lang="en-US" altLang="ja-JP" sz="2400" dirty="0">
              <a:ea typeface="ＭＳ Ｐゴシック"/>
            </a:endParaRPr>
          </a:p>
        </p:txBody>
      </p:sp>
      <p:sp>
        <p:nvSpPr>
          <p:cNvPr id="15" name="テキスト ボックス 14">
            <a:extLst>
              <a:ext uri="{FF2B5EF4-FFF2-40B4-BE49-F238E27FC236}">
                <a16:creationId xmlns:a16="http://schemas.microsoft.com/office/drawing/2014/main" id="{9BC1DA0E-6FFF-57E1-B002-2C79256E91DA}"/>
              </a:ext>
            </a:extLst>
          </p:cNvPr>
          <p:cNvSpPr txBox="1"/>
          <p:nvPr/>
        </p:nvSpPr>
        <p:spPr>
          <a:xfrm>
            <a:off x="596323" y="2837134"/>
            <a:ext cx="8229626" cy="1600438"/>
          </a:xfrm>
          <a:prstGeom prst="rect">
            <a:avLst/>
          </a:prstGeom>
          <a:noFill/>
        </p:spPr>
        <p:txBody>
          <a:bodyPr wrap="square" lIns="91440" tIns="45720" rIns="91440" bIns="45720" rtlCol="0" anchor="t">
            <a:spAutoFit/>
          </a:bodyPr>
          <a:lstStyle/>
          <a:p>
            <a:r>
              <a:rPr lang="en-US" altLang="ja-JP" sz="2600" dirty="0">
                <a:latin typeface="ＭＳ Ｐゴシック"/>
                <a:ea typeface="ＭＳ Ｐゴシック"/>
              </a:rPr>
              <a:t>【</a:t>
            </a:r>
            <a:r>
              <a:rPr lang="ja-JP" altLang="en-US" sz="2600" dirty="0">
                <a:solidFill>
                  <a:srgbClr val="002060"/>
                </a:solidFill>
                <a:latin typeface="ＭＳ Ｐゴシック"/>
                <a:ea typeface="ＭＳ Ｐゴシック"/>
              </a:rPr>
              <a:t>心理指標</a:t>
            </a:r>
            <a:r>
              <a:rPr lang="en-US" altLang="ja-JP" sz="2600" dirty="0">
                <a:latin typeface="ＭＳ Ｐゴシック"/>
                <a:ea typeface="ＭＳ Ｐゴシック"/>
              </a:rPr>
              <a:t>】</a:t>
            </a:r>
          </a:p>
          <a:p>
            <a:r>
              <a:rPr kumimoji="1" lang="ja-JP" altLang="en-US" sz="2400" dirty="0">
                <a:latin typeface="ＭＳ Ｐゴシック"/>
                <a:ea typeface="ＭＳ Ｐゴシック"/>
              </a:rPr>
              <a:t> 尺度：一般感情尺度</a:t>
            </a:r>
            <a:r>
              <a:rPr lang="ja-JP" altLang="ja-JP" sz="2400" dirty="0">
                <a:ea typeface="ＭＳ Ｐゴシック"/>
              </a:rPr>
              <a:t>（小川・門地・菊谷・鈴木</a:t>
            </a:r>
            <a:r>
              <a:rPr lang="en-US" altLang="ja-JP" sz="2400" dirty="0">
                <a:ea typeface="ＭＳ Ｐゴシック"/>
              </a:rPr>
              <a:t>, 2000</a:t>
            </a:r>
            <a:r>
              <a:rPr lang="ja-JP" altLang="ja-JP" sz="2400" dirty="0">
                <a:ea typeface="ＭＳ Ｐゴシック"/>
              </a:rPr>
              <a:t>）</a:t>
            </a:r>
            <a:endParaRPr lang="en-US" altLang="ja-JP" sz="2400" dirty="0">
              <a:ea typeface="ＭＳ Ｐゴシック"/>
            </a:endParaRPr>
          </a:p>
          <a:p>
            <a:r>
              <a:rPr lang="ja-JP" altLang="en-US" sz="2400" dirty="0">
                <a:latin typeface="ＭＳ Ｐゴシック"/>
                <a:ea typeface="ＭＳ Ｐゴシック"/>
              </a:rPr>
              <a:t>　 　　　 →「肯定的感情</a:t>
            </a:r>
            <a:r>
              <a:rPr lang="en-US" altLang="ja-JP" sz="2400" dirty="0">
                <a:latin typeface="ＭＳ Ｐゴシック"/>
                <a:ea typeface="ＭＳ Ｐゴシック"/>
              </a:rPr>
              <a:t>(PA), </a:t>
            </a:r>
            <a:r>
              <a:rPr lang="ja-JP" altLang="en-US" sz="2400" dirty="0">
                <a:latin typeface="ＭＳ Ｐゴシック"/>
                <a:ea typeface="ＭＳ Ｐゴシック"/>
              </a:rPr>
              <a:t>否定的感情</a:t>
            </a:r>
            <a:r>
              <a:rPr lang="en-US" altLang="ja-JP" sz="2400" dirty="0">
                <a:latin typeface="ＭＳ Ｐゴシック"/>
                <a:ea typeface="ＭＳ Ｐゴシック"/>
              </a:rPr>
              <a:t>(NA), </a:t>
            </a:r>
            <a:r>
              <a:rPr lang="ja-JP" altLang="en-US" sz="2400" dirty="0">
                <a:latin typeface="ＭＳ Ｐゴシック"/>
                <a:ea typeface="ＭＳ Ｐゴシック"/>
              </a:rPr>
              <a:t>安静状態</a:t>
            </a:r>
            <a:r>
              <a:rPr lang="en-US" altLang="ja-JP" sz="2400" dirty="0">
                <a:latin typeface="ＭＳ Ｐゴシック"/>
                <a:ea typeface="ＭＳ Ｐゴシック"/>
              </a:rPr>
              <a:t>(CA) </a:t>
            </a:r>
            <a:r>
              <a:rPr lang="ja-JP" altLang="en-US" sz="2400" dirty="0">
                <a:latin typeface="ＭＳ Ｐゴシック"/>
                <a:ea typeface="ＭＳ Ｐゴシック"/>
              </a:rPr>
              <a:t>」</a:t>
            </a:r>
            <a:endParaRPr lang="en-US" altLang="ja-JP" sz="2400" dirty="0">
              <a:latin typeface="ＭＳ Ｐゴシック"/>
              <a:ea typeface="ＭＳ Ｐゴシック"/>
            </a:endParaRPr>
          </a:p>
          <a:p>
            <a:r>
              <a:rPr lang="ja-JP" altLang="en-US" sz="2400" dirty="0">
                <a:latin typeface="ＭＳ Ｐゴシック"/>
                <a:ea typeface="ＭＳ Ｐゴシック"/>
              </a:rPr>
              <a:t>　　　　　　 </a:t>
            </a:r>
            <a:r>
              <a:rPr lang="en-US" altLang="ja-JP" sz="2400" dirty="0">
                <a:latin typeface="ＭＳ Ｐゴシック"/>
                <a:ea typeface="ＭＳ Ｐゴシック"/>
              </a:rPr>
              <a:t>3</a:t>
            </a:r>
            <a:r>
              <a:rPr lang="ja-JP" altLang="en-US" sz="2400" dirty="0">
                <a:latin typeface="ＭＳ Ｐゴシック"/>
                <a:ea typeface="ＭＳ Ｐゴシック"/>
              </a:rPr>
              <a:t>因子</a:t>
            </a:r>
            <a:r>
              <a:rPr lang="en-US" altLang="ja-JP" sz="2400" dirty="0">
                <a:latin typeface="ＭＳ Ｐゴシック"/>
                <a:ea typeface="ＭＳ Ｐゴシック"/>
              </a:rPr>
              <a:t>24</a:t>
            </a:r>
            <a:r>
              <a:rPr lang="ja-JP" altLang="en-US" sz="2400" dirty="0">
                <a:latin typeface="ＭＳ Ｐゴシック"/>
                <a:ea typeface="ＭＳ Ｐゴシック"/>
              </a:rPr>
              <a:t>項目を</a:t>
            </a:r>
            <a:r>
              <a:rPr lang="en-US" altLang="ja-JP" sz="2400" dirty="0">
                <a:latin typeface="ＭＳ Ｐゴシック"/>
                <a:ea typeface="ＭＳ Ｐゴシック"/>
              </a:rPr>
              <a:t>4</a:t>
            </a:r>
            <a:r>
              <a:rPr lang="ja-JP" altLang="en-US" sz="2400" dirty="0">
                <a:latin typeface="ＭＳ Ｐゴシック"/>
                <a:ea typeface="ＭＳ Ｐゴシック"/>
              </a:rPr>
              <a:t>件法で回答</a:t>
            </a:r>
            <a:endParaRPr lang="en-US" altLang="ja-JP" sz="2400" dirty="0">
              <a:latin typeface="ＭＳ Ｐゴシック"/>
              <a:ea typeface="ＭＳ Ｐゴシック"/>
            </a:endParaRPr>
          </a:p>
        </p:txBody>
      </p:sp>
      <p:pic>
        <p:nvPicPr>
          <p:cNvPr id="10" name="図 9">
            <a:extLst>
              <a:ext uri="{FF2B5EF4-FFF2-40B4-BE49-F238E27FC236}">
                <a16:creationId xmlns:a16="http://schemas.microsoft.com/office/drawing/2014/main" id="{D6D4D930-1771-4439-94AA-00473451B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5949" y="122675"/>
            <a:ext cx="3277534" cy="54108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テキスト ボックス 7">
            <a:extLst>
              <a:ext uri="{FF2B5EF4-FFF2-40B4-BE49-F238E27FC236}">
                <a16:creationId xmlns:a16="http://schemas.microsoft.com/office/drawing/2014/main" id="{979839AD-C2F4-4CDA-ADEC-D9BD26EF9FF4}"/>
              </a:ext>
            </a:extLst>
          </p:cNvPr>
          <p:cNvSpPr txBox="1"/>
          <p:nvPr/>
        </p:nvSpPr>
        <p:spPr>
          <a:xfrm>
            <a:off x="1660001" y="4972392"/>
            <a:ext cx="7831058" cy="1200329"/>
          </a:xfrm>
          <a:prstGeom prst="rect">
            <a:avLst/>
          </a:prstGeom>
          <a:noFill/>
        </p:spPr>
        <p:txBody>
          <a:bodyPr wrap="square" lIns="91440" tIns="45720" rIns="91440" bIns="45720" rtlCol="0" anchor="t">
            <a:spAutoFit/>
          </a:bodyPr>
          <a:lstStyle/>
          <a:p>
            <a:r>
              <a:rPr lang="en-US" altLang="ja-JP" sz="2400" dirty="0">
                <a:latin typeface="+mn-ea"/>
              </a:rPr>
              <a:t>2.</a:t>
            </a:r>
            <a:r>
              <a:rPr lang="ja-JP" altLang="en-US" sz="2400" dirty="0">
                <a:latin typeface="+mn-ea"/>
              </a:rPr>
              <a:t> 独自に作成した項目</a:t>
            </a:r>
            <a:endParaRPr lang="en-US" altLang="ja-JP" sz="2400" dirty="0">
              <a:latin typeface="+mn-ea"/>
            </a:endParaRPr>
          </a:p>
          <a:p>
            <a:r>
              <a:rPr lang="ja-JP" altLang="en-US" sz="2400" dirty="0">
                <a:latin typeface="+mn-ea"/>
              </a:rPr>
              <a:t>　 →「（車の）事故に巻き込まれたことはあるか」</a:t>
            </a:r>
            <a:endParaRPr lang="en-US" altLang="ja-JP" sz="2400" dirty="0">
              <a:latin typeface="+mn-ea"/>
            </a:endParaRPr>
          </a:p>
          <a:p>
            <a:r>
              <a:rPr lang="ja-JP" altLang="en-US" sz="2400" dirty="0">
                <a:latin typeface="+mn-ea"/>
              </a:rPr>
              <a:t>　 →「運転免許証を取得しているか」</a:t>
            </a:r>
            <a:endParaRPr lang="en-US" altLang="ja-JP" sz="2400" dirty="0">
              <a:latin typeface="+mn-ea"/>
            </a:endParaRPr>
          </a:p>
        </p:txBody>
      </p:sp>
      <p:sp>
        <p:nvSpPr>
          <p:cNvPr id="2" name="テキスト ボックス 1">
            <a:extLst>
              <a:ext uri="{FF2B5EF4-FFF2-40B4-BE49-F238E27FC236}">
                <a16:creationId xmlns:a16="http://schemas.microsoft.com/office/drawing/2014/main" id="{62D7FD11-3D92-D014-1167-39D9992CA4E9}"/>
              </a:ext>
            </a:extLst>
          </p:cNvPr>
          <p:cNvSpPr txBox="1"/>
          <p:nvPr/>
        </p:nvSpPr>
        <p:spPr>
          <a:xfrm>
            <a:off x="596323" y="4531446"/>
            <a:ext cx="5697728" cy="461665"/>
          </a:xfrm>
          <a:prstGeom prst="rect">
            <a:avLst/>
          </a:prstGeom>
          <a:noFill/>
        </p:spPr>
        <p:txBody>
          <a:bodyPr wrap="square" lIns="91440" tIns="45720" rIns="91440" bIns="45720" rtlCol="0" anchor="t">
            <a:spAutoFit/>
          </a:bodyPr>
          <a:lstStyle/>
          <a:p>
            <a:r>
              <a:rPr lang="ja-JP" altLang="en-US" sz="2400" dirty="0">
                <a:latin typeface="ＭＳ Ｐゴシック"/>
                <a:ea typeface="ＭＳ Ｐゴシック"/>
              </a:rPr>
              <a:t>その他：</a:t>
            </a:r>
            <a:r>
              <a:rPr lang="en-US" altLang="ja-JP" sz="2400" dirty="0">
                <a:latin typeface="ＭＳ Ｐゴシック"/>
                <a:ea typeface="ＭＳ Ｐゴシック"/>
              </a:rPr>
              <a:t>1. </a:t>
            </a:r>
            <a:r>
              <a:rPr lang="ja-JP" altLang="en-US" sz="2400" dirty="0">
                <a:latin typeface="ＭＳ Ｐゴシック"/>
                <a:ea typeface="ＭＳ Ｐゴシック"/>
              </a:rPr>
              <a:t>基本属性（性別, 年齢）</a:t>
            </a:r>
            <a:endParaRPr kumimoji="1" lang="en-US" altLang="ja-JP" sz="2400" dirty="0">
              <a:latin typeface="ＭＳ Ｐゴシック"/>
              <a:ea typeface="ＭＳ Ｐゴシック"/>
            </a:endParaRPr>
          </a:p>
        </p:txBody>
      </p:sp>
    </p:spTree>
    <p:extLst>
      <p:ext uri="{BB962C8B-B14F-4D97-AF65-F5344CB8AC3E}">
        <p14:creationId xmlns:p14="http://schemas.microsoft.com/office/powerpoint/2010/main" val="403607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8"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D4E023-8FA3-6EE8-E2C3-B4C1D9B60406}"/>
              </a:ext>
            </a:extLst>
          </p:cNvPr>
          <p:cNvSpPr txBox="1"/>
          <p:nvPr/>
        </p:nvSpPr>
        <p:spPr>
          <a:xfrm>
            <a:off x="269396" y="158931"/>
            <a:ext cx="5826604" cy="769441"/>
          </a:xfrm>
          <a:prstGeom prst="rect">
            <a:avLst/>
          </a:prstGeom>
          <a:noFill/>
        </p:spPr>
        <p:txBody>
          <a:bodyPr wrap="square" lIns="91440" tIns="45720" rIns="91440" bIns="45720" rtlCol="0" anchor="t">
            <a:spAutoFit/>
          </a:bodyPr>
          <a:lstStyle/>
          <a:p>
            <a:r>
              <a:rPr lang="ja-JP" altLang="en-US" sz="4400">
                <a:latin typeface="ＭＳ Ｐゴシック"/>
                <a:ea typeface="ＭＳ Ｐゴシック"/>
              </a:rPr>
              <a:t>方法③ ≪使用機材≫</a:t>
            </a:r>
            <a:endParaRPr kumimoji="1" lang="ja-JP" altLang="en-US" sz="4400">
              <a:latin typeface="ＭＳ Ｐゴシック"/>
              <a:ea typeface="ＭＳ Ｐゴシック"/>
            </a:endParaRPr>
          </a:p>
        </p:txBody>
      </p:sp>
      <p:pic>
        <p:nvPicPr>
          <p:cNvPr id="1026" name="Picture 2">
            <a:extLst>
              <a:ext uri="{FF2B5EF4-FFF2-40B4-BE49-F238E27FC236}">
                <a16:creationId xmlns:a16="http://schemas.microsoft.com/office/drawing/2014/main" id="{1CDD5853-E4AD-4B53-9B0E-A66BC1E4E9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341" r="6124"/>
          <a:stretch/>
        </p:blipFill>
        <p:spPr bwMode="auto">
          <a:xfrm>
            <a:off x="5155997" y="1863365"/>
            <a:ext cx="2756796" cy="30599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12E9CF38-4F54-486D-8FF3-A254465EB511}"/>
              </a:ext>
            </a:extLst>
          </p:cNvPr>
          <p:cNvSpPr txBox="1"/>
          <p:nvPr/>
        </p:nvSpPr>
        <p:spPr>
          <a:xfrm>
            <a:off x="4973779" y="5085891"/>
            <a:ext cx="3232659" cy="830997"/>
          </a:xfrm>
          <a:prstGeom prst="rect">
            <a:avLst/>
          </a:prstGeom>
          <a:noFill/>
        </p:spPr>
        <p:txBody>
          <a:bodyPr wrap="square" rtlCol="0">
            <a:spAutoFit/>
          </a:bodyPr>
          <a:lstStyle/>
          <a:p>
            <a:pPr algn="ctr"/>
            <a:r>
              <a:rPr kumimoji="1" lang="ja-JP" altLang="en-US" sz="2400" dirty="0">
                <a:latin typeface="+mn-ea"/>
              </a:rPr>
              <a:t>ハンドルコントローラー</a:t>
            </a:r>
            <a:endParaRPr kumimoji="1" lang="en-US" altLang="ja-JP" sz="2400" dirty="0">
              <a:latin typeface="+mn-ea"/>
            </a:endParaRPr>
          </a:p>
          <a:p>
            <a:pPr algn="ctr"/>
            <a:r>
              <a:rPr kumimoji="1" lang="ja-JP" altLang="en-US" sz="2400" dirty="0">
                <a:latin typeface="+mn-ea"/>
              </a:rPr>
              <a:t>（以下ハンコン）</a:t>
            </a:r>
            <a:endParaRPr kumimoji="1" lang="en-US" altLang="ja-JP" sz="2400" dirty="0">
              <a:latin typeface="+mn-ea"/>
            </a:endParaRPr>
          </a:p>
        </p:txBody>
      </p:sp>
      <p:grpSp>
        <p:nvGrpSpPr>
          <p:cNvPr id="12" name="グループ化 11">
            <a:extLst>
              <a:ext uri="{FF2B5EF4-FFF2-40B4-BE49-F238E27FC236}">
                <a16:creationId xmlns:a16="http://schemas.microsoft.com/office/drawing/2014/main" id="{71A2AED7-61F9-61B2-3550-66D0C7A09EF0}"/>
              </a:ext>
            </a:extLst>
          </p:cNvPr>
          <p:cNvGrpSpPr/>
          <p:nvPr/>
        </p:nvGrpSpPr>
        <p:grpSpPr>
          <a:xfrm>
            <a:off x="615903" y="1845110"/>
            <a:ext cx="3618735" cy="3708894"/>
            <a:chOff x="554797" y="1711310"/>
            <a:chExt cx="3400453" cy="3293401"/>
          </a:xfrm>
        </p:grpSpPr>
        <p:pic>
          <p:nvPicPr>
            <p:cNvPr id="2050" name="Picture 2">
              <a:extLst>
                <a:ext uri="{FF2B5EF4-FFF2-40B4-BE49-F238E27FC236}">
                  <a16:creationId xmlns:a16="http://schemas.microsoft.com/office/drawing/2014/main" id="{601863A9-C5BA-43F7-A10E-636A4D9686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883" t="4441" r="18322" b="25460"/>
            <a:stretch/>
          </p:blipFill>
          <p:spPr bwMode="auto">
            <a:xfrm>
              <a:off x="554797" y="1711310"/>
              <a:ext cx="3400453" cy="32934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9DB6B54A-9386-0DBA-C549-49D10A6F8A8C}"/>
                </a:ext>
              </a:extLst>
            </p:cNvPr>
            <p:cNvSpPr/>
            <p:nvPr/>
          </p:nvSpPr>
          <p:spPr>
            <a:xfrm>
              <a:off x="777240" y="3651002"/>
              <a:ext cx="1892808" cy="1277614"/>
            </a:xfrm>
            <a:prstGeom prst="ellipse">
              <a:avLst/>
            </a:prstGeom>
            <a:noFill/>
            <a:ln w="38100">
              <a:solidFill>
                <a:schemeClr val="tx2">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latin typeface="+mn-ea"/>
              </a:endParaRPr>
            </a:p>
          </p:txBody>
        </p:sp>
        <p:sp>
          <p:nvSpPr>
            <p:cNvPr id="11" name="楕円 10">
              <a:extLst>
                <a:ext uri="{FF2B5EF4-FFF2-40B4-BE49-F238E27FC236}">
                  <a16:creationId xmlns:a16="http://schemas.microsoft.com/office/drawing/2014/main" id="{7AE48286-655E-8F30-96D1-4B72CBE9DE8D}"/>
                </a:ext>
              </a:extLst>
            </p:cNvPr>
            <p:cNvSpPr/>
            <p:nvPr/>
          </p:nvSpPr>
          <p:spPr>
            <a:xfrm>
              <a:off x="1463040" y="1914064"/>
              <a:ext cx="899601" cy="664131"/>
            </a:xfrm>
            <a:prstGeom prst="ellipse">
              <a:avLst/>
            </a:prstGeom>
            <a:noFill/>
            <a:ln w="38100">
              <a:solidFill>
                <a:schemeClr val="accent2">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latin typeface="+mn-ea"/>
              </a:endParaRPr>
            </a:p>
          </p:txBody>
        </p:sp>
      </p:grpSp>
      <p:sp>
        <p:nvSpPr>
          <p:cNvPr id="15" name="テキスト ボックス 14">
            <a:extLst>
              <a:ext uri="{FF2B5EF4-FFF2-40B4-BE49-F238E27FC236}">
                <a16:creationId xmlns:a16="http://schemas.microsoft.com/office/drawing/2014/main" id="{70B40D94-0B0B-02FA-B490-5C351BA12E00}"/>
              </a:ext>
            </a:extLst>
          </p:cNvPr>
          <p:cNvSpPr txBox="1"/>
          <p:nvPr/>
        </p:nvSpPr>
        <p:spPr>
          <a:xfrm>
            <a:off x="615903" y="5717314"/>
            <a:ext cx="2251033" cy="830997"/>
          </a:xfrm>
          <a:prstGeom prst="rect">
            <a:avLst/>
          </a:prstGeom>
          <a:noFill/>
        </p:spPr>
        <p:txBody>
          <a:bodyPr wrap="square" rtlCol="0">
            <a:spAutoFit/>
          </a:bodyPr>
          <a:lstStyle/>
          <a:p>
            <a:r>
              <a:rPr kumimoji="1" lang="en-US" altLang="ja-JP" sz="2400">
                <a:latin typeface="+mn-ea"/>
              </a:rPr>
              <a:t>SC, ST</a:t>
            </a:r>
            <a:r>
              <a:rPr kumimoji="1" lang="ja-JP" altLang="en-US" sz="2400">
                <a:latin typeface="+mn-ea"/>
              </a:rPr>
              <a:t>計測器</a:t>
            </a:r>
            <a:endParaRPr kumimoji="1" lang="en-US" altLang="ja-JP" sz="2400">
              <a:latin typeface="+mn-ea"/>
            </a:endParaRPr>
          </a:p>
          <a:p>
            <a:r>
              <a:rPr kumimoji="1" lang="ja-JP" altLang="en-US" sz="2400">
                <a:latin typeface="+mn-ea"/>
              </a:rPr>
              <a:t>　→</a:t>
            </a:r>
            <a:endParaRPr kumimoji="1" lang="en-US" altLang="ja-JP" sz="2400">
              <a:latin typeface="+mn-ea"/>
            </a:endParaRPr>
          </a:p>
        </p:txBody>
      </p:sp>
      <p:sp>
        <p:nvSpPr>
          <p:cNvPr id="2" name="テキスト ボックス 1">
            <a:extLst>
              <a:ext uri="{FF2B5EF4-FFF2-40B4-BE49-F238E27FC236}">
                <a16:creationId xmlns:a16="http://schemas.microsoft.com/office/drawing/2014/main" id="{1B641736-3C51-59EB-BB04-5497EE72F60E}"/>
              </a:ext>
            </a:extLst>
          </p:cNvPr>
          <p:cNvSpPr txBox="1"/>
          <p:nvPr/>
        </p:nvSpPr>
        <p:spPr>
          <a:xfrm>
            <a:off x="524463" y="1158580"/>
            <a:ext cx="1760656" cy="523220"/>
          </a:xfrm>
          <a:prstGeom prst="rect">
            <a:avLst/>
          </a:prstGeom>
          <a:noFill/>
        </p:spPr>
        <p:txBody>
          <a:bodyPr wrap="square" rtlCol="0">
            <a:spAutoFit/>
          </a:bodyPr>
          <a:lstStyle/>
          <a:p>
            <a:r>
              <a:rPr kumimoji="1" lang="en-US" altLang="ja-JP" sz="2800">
                <a:latin typeface="+mn-ea"/>
              </a:rPr>
              <a:t>[</a:t>
            </a:r>
            <a:r>
              <a:rPr kumimoji="1" lang="ja-JP" altLang="en-US" sz="2800">
                <a:latin typeface="+mn-ea"/>
              </a:rPr>
              <a:t>計測器</a:t>
            </a:r>
            <a:r>
              <a:rPr kumimoji="1" lang="en-US" altLang="ja-JP" sz="2800">
                <a:latin typeface="+mn-ea"/>
              </a:rPr>
              <a:t>]</a:t>
            </a:r>
          </a:p>
        </p:txBody>
      </p:sp>
      <p:sp>
        <p:nvSpPr>
          <p:cNvPr id="8" name="テキスト ボックス 7">
            <a:extLst>
              <a:ext uri="{FF2B5EF4-FFF2-40B4-BE49-F238E27FC236}">
                <a16:creationId xmlns:a16="http://schemas.microsoft.com/office/drawing/2014/main" id="{827BB1CA-CA6C-78E7-E159-3B881B75FEAA}"/>
              </a:ext>
            </a:extLst>
          </p:cNvPr>
          <p:cNvSpPr txBox="1"/>
          <p:nvPr/>
        </p:nvSpPr>
        <p:spPr>
          <a:xfrm>
            <a:off x="4973779" y="1158580"/>
            <a:ext cx="1760656" cy="523220"/>
          </a:xfrm>
          <a:prstGeom prst="rect">
            <a:avLst/>
          </a:prstGeom>
          <a:noFill/>
        </p:spPr>
        <p:txBody>
          <a:bodyPr wrap="square" rtlCol="0">
            <a:spAutoFit/>
          </a:bodyPr>
          <a:lstStyle/>
          <a:p>
            <a:r>
              <a:rPr kumimoji="1" lang="en-US" altLang="ja-JP" sz="2800">
                <a:latin typeface="+mn-ea"/>
              </a:rPr>
              <a:t>[</a:t>
            </a:r>
            <a:r>
              <a:rPr kumimoji="1" lang="ja-JP" altLang="en-US" sz="2800">
                <a:latin typeface="+mn-ea"/>
              </a:rPr>
              <a:t>操縦席</a:t>
            </a:r>
            <a:r>
              <a:rPr kumimoji="1" lang="en-US" altLang="ja-JP" sz="2800">
                <a:latin typeface="+mn-ea"/>
              </a:rPr>
              <a:t>]</a:t>
            </a:r>
          </a:p>
        </p:txBody>
      </p:sp>
      <p:sp>
        <p:nvSpPr>
          <p:cNvPr id="10" name="テキスト ボックス 9">
            <a:extLst>
              <a:ext uri="{FF2B5EF4-FFF2-40B4-BE49-F238E27FC236}">
                <a16:creationId xmlns:a16="http://schemas.microsoft.com/office/drawing/2014/main" id="{5E96D6C6-F399-21D5-DCB2-1EE067AADFC3}"/>
              </a:ext>
            </a:extLst>
          </p:cNvPr>
          <p:cNvSpPr txBox="1"/>
          <p:nvPr/>
        </p:nvSpPr>
        <p:spPr>
          <a:xfrm>
            <a:off x="9499129" y="4481642"/>
            <a:ext cx="2395249" cy="461665"/>
          </a:xfrm>
          <a:prstGeom prst="rect">
            <a:avLst/>
          </a:prstGeom>
          <a:noFill/>
        </p:spPr>
        <p:txBody>
          <a:bodyPr wrap="square" rtlCol="0">
            <a:spAutoFit/>
          </a:bodyPr>
          <a:lstStyle/>
          <a:p>
            <a:r>
              <a:rPr kumimoji="1" lang="en-US" altLang="ja-JP" sz="2400">
                <a:latin typeface="+mn-ea"/>
              </a:rPr>
              <a:t>VR</a:t>
            </a:r>
            <a:r>
              <a:rPr kumimoji="1" lang="ja-JP" altLang="en-US" sz="2400">
                <a:latin typeface="+mn-ea"/>
              </a:rPr>
              <a:t>ゴーグル</a:t>
            </a:r>
            <a:endParaRPr kumimoji="1" lang="en-US" altLang="ja-JP" sz="2400">
              <a:latin typeface="+mn-ea"/>
            </a:endParaRPr>
          </a:p>
        </p:txBody>
      </p:sp>
      <p:pic>
        <p:nvPicPr>
          <p:cNvPr id="13" name="図 12">
            <a:extLst>
              <a:ext uri="{FF2B5EF4-FFF2-40B4-BE49-F238E27FC236}">
                <a16:creationId xmlns:a16="http://schemas.microsoft.com/office/drawing/2014/main" id="{5DBC75C4-EE34-9410-AB0D-46BCB4B6D501}"/>
              </a:ext>
            </a:extLst>
          </p:cNvPr>
          <p:cNvPicPr>
            <a:picLocks noChangeAspect="1"/>
          </p:cNvPicPr>
          <p:nvPr/>
        </p:nvPicPr>
        <p:blipFill rotWithShape="1">
          <a:blip r:embed="rId5">
            <a:extLst>
              <a:ext uri="{28A0092B-C50C-407E-A947-70E740481C1C}">
                <a14:useLocalDpi xmlns:a14="http://schemas.microsoft.com/office/drawing/2010/main" val="0"/>
              </a:ext>
            </a:extLst>
          </a:blip>
          <a:srcRect r="-4681" b="-4681"/>
          <a:stretch/>
        </p:blipFill>
        <p:spPr>
          <a:xfrm>
            <a:off x="8731959" y="1863365"/>
            <a:ext cx="3029235" cy="2487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6" name="テキスト ボックス 15">
            <a:extLst>
              <a:ext uri="{FF2B5EF4-FFF2-40B4-BE49-F238E27FC236}">
                <a16:creationId xmlns:a16="http://schemas.microsoft.com/office/drawing/2014/main" id="{F4318B4B-9D0E-1E6A-A6D7-AF65B96B9726}"/>
              </a:ext>
            </a:extLst>
          </p:cNvPr>
          <p:cNvSpPr txBox="1"/>
          <p:nvPr/>
        </p:nvSpPr>
        <p:spPr>
          <a:xfrm>
            <a:off x="8618801" y="1158580"/>
            <a:ext cx="2587264" cy="523220"/>
          </a:xfrm>
          <a:prstGeom prst="rect">
            <a:avLst/>
          </a:prstGeom>
          <a:noFill/>
        </p:spPr>
        <p:txBody>
          <a:bodyPr wrap="square" rtlCol="0">
            <a:spAutoFit/>
          </a:bodyPr>
          <a:lstStyle/>
          <a:p>
            <a:r>
              <a:rPr kumimoji="1" lang="en-US" altLang="ja-JP" sz="2800">
                <a:latin typeface="+mn-ea"/>
              </a:rPr>
              <a:t>[</a:t>
            </a:r>
            <a:r>
              <a:rPr kumimoji="1" lang="ja-JP" altLang="en-US" sz="2800">
                <a:latin typeface="+mn-ea"/>
              </a:rPr>
              <a:t>刺激呈示</a:t>
            </a:r>
            <a:r>
              <a:rPr kumimoji="1" lang="en-US" altLang="ja-JP" sz="2800">
                <a:latin typeface="+mn-ea"/>
              </a:rPr>
              <a:t>]</a:t>
            </a:r>
          </a:p>
        </p:txBody>
      </p:sp>
      <p:sp>
        <p:nvSpPr>
          <p:cNvPr id="5" name="テキスト ボックス 4">
            <a:extLst>
              <a:ext uri="{FF2B5EF4-FFF2-40B4-BE49-F238E27FC236}">
                <a16:creationId xmlns:a16="http://schemas.microsoft.com/office/drawing/2014/main" id="{16D5D00A-6C08-05D1-C92D-86F00324E541}"/>
              </a:ext>
            </a:extLst>
          </p:cNvPr>
          <p:cNvSpPr txBox="1"/>
          <p:nvPr/>
        </p:nvSpPr>
        <p:spPr>
          <a:xfrm>
            <a:off x="1234834" y="6116462"/>
            <a:ext cx="4124817" cy="461665"/>
          </a:xfrm>
          <a:prstGeom prst="rect">
            <a:avLst/>
          </a:prstGeom>
          <a:noFill/>
        </p:spPr>
        <p:txBody>
          <a:bodyPr wrap="square" rtlCol="0">
            <a:spAutoFit/>
          </a:bodyPr>
          <a:lstStyle/>
          <a:p>
            <a:r>
              <a:rPr kumimoji="1" lang="ja-JP" altLang="en-US" sz="2400" dirty="0">
                <a:ln>
                  <a:solidFill>
                    <a:schemeClr val="bg1">
                      <a:lumMod val="75000"/>
                    </a:schemeClr>
                  </a:solidFill>
                </a:ln>
                <a:solidFill>
                  <a:srgbClr val="FFFF00"/>
                </a:solidFill>
                <a:latin typeface="+mn-ea"/>
              </a:rPr>
              <a:t>黄色ボタン</a:t>
            </a:r>
            <a:r>
              <a:rPr kumimoji="1" lang="ja-JP" altLang="en-US" sz="2400" dirty="0">
                <a:latin typeface="+mn-ea"/>
              </a:rPr>
              <a:t>から衝突を記録</a:t>
            </a:r>
            <a:endParaRPr kumimoji="1" lang="en-US" altLang="ja-JP" sz="2400" dirty="0">
              <a:latin typeface="+mn-ea"/>
            </a:endParaRPr>
          </a:p>
        </p:txBody>
      </p:sp>
      <p:sp>
        <p:nvSpPr>
          <p:cNvPr id="6" name="楕円 5">
            <a:extLst>
              <a:ext uri="{FF2B5EF4-FFF2-40B4-BE49-F238E27FC236}">
                <a16:creationId xmlns:a16="http://schemas.microsoft.com/office/drawing/2014/main" id="{7D516864-1A69-12CB-B7C4-D87AB1DBF37B}"/>
              </a:ext>
            </a:extLst>
          </p:cNvPr>
          <p:cNvSpPr/>
          <p:nvPr/>
        </p:nvSpPr>
        <p:spPr>
          <a:xfrm>
            <a:off x="2761732" y="3873320"/>
            <a:ext cx="683851" cy="366597"/>
          </a:xfrm>
          <a:prstGeom prst="ellipse">
            <a:avLst/>
          </a:prstGeom>
          <a:noFill/>
          <a:ln w="76200">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latin typeface="+mn-ea"/>
            </a:endParaRPr>
          </a:p>
        </p:txBody>
      </p:sp>
    </p:spTree>
    <p:extLst>
      <p:ext uri="{BB962C8B-B14F-4D97-AF65-F5344CB8AC3E}">
        <p14:creationId xmlns:p14="http://schemas.microsoft.com/office/powerpoint/2010/main" val="112055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2" grpId="0"/>
      <p:bldP spid="8" grpId="0"/>
      <p:bldP spid="10" grpId="0"/>
      <p:bldP spid="16"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BD4E023-8FA3-6EE8-E2C3-B4C1D9B60406}"/>
              </a:ext>
            </a:extLst>
          </p:cNvPr>
          <p:cNvSpPr txBox="1"/>
          <p:nvPr/>
        </p:nvSpPr>
        <p:spPr>
          <a:xfrm>
            <a:off x="269395" y="271579"/>
            <a:ext cx="6317090" cy="769441"/>
          </a:xfrm>
          <a:prstGeom prst="rect">
            <a:avLst/>
          </a:prstGeom>
          <a:noFill/>
        </p:spPr>
        <p:txBody>
          <a:bodyPr wrap="square" lIns="91440" tIns="45720" rIns="91440" bIns="45720" rtlCol="0" anchor="t">
            <a:spAutoFit/>
          </a:bodyPr>
          <a:lstStyle/>
          <a:p>
            <a:r>
              <a:rPr lang="ja-JP" altLang="en-US" sz="4400">
                <a:ea typeface="ＭＳ Ｐゴシック"/>
              </a:rPr>
              <a:t>方法④</a:t>
            </a:r>
            <a:r>
              <a:rPr lang="en-US" altLang="ja-JP" sz="4400">
                <a:ea typeface="ＭＳ Ｐゴシック"/>
              </a:rPr>
              <a:t> </a:t>
            </a:r>
            <a:r>
              <a:rPr lang="ja-JP" altLang="en-US" sz="4400">
                <a:ea typeface="ＭＳ Ｐゴシック"/>
              </a:rPr>
              <a:t>≪実験刺激≫</a:t>
            </a:r>
            <a:endParaRPr kumimoji="1" lang="ja-JP" altLang="en-US" sz="4400">
              <a:ea typeface="ＭＳ Ｐゴシック"/>
            </a:endParaRPr>
          </a:p>
        </p:txBody>
      </p:sp>
      <p:sp>
        <p:nvSpPr>
          <p:cNvPr id="15" name="テキスト ボックス 14">
            <a:extLst>
              <a:ext uri="{FF2B5EF4-FFF2-40B4-BE49-F238E27FC236}">
                <a16:creationId xmlns:a16="http://schemas.microsoft.com/office/drawing/2014/main" id="{9BC1DA0E-6FFF-57E1-B002-2C79256E91DA}"/>
              </a:ext>
            </a:extLst>
          </p:cNvPr>
          <p:cNvSpPr txBox="1"/>
          <p:nvPr/>
        </p:nvSpPr>
        <p:spPr>
          <a:xfrm>
            <a:off x="269396" y="1335689"/>
            <a:ext cx="6162894" cy="523220"/>
          </a:xfrm>
          <a:prstGeom prst="rect">
            <a:avLst/>
          </a:prstGeom>
          <a:noFill/>
        </p:spPr>
        <p:txBody>
          <a:bodyPr wrap="square" lIns="91440" tIns="45720" rIns="91440" bIns="45720" rtlCol="0" anchor="t">
            <a:spAutoFit/>
          </a:bodyPr>
          <a:lstStyle/>
          <a:p>
            <a:r>
              <a:rPr lang="ja-JP" altLang="en-US" sz="2800">
                <a:latin typeface="ＭＳ Ｐゴシック"/>
                <a:ea typeface="ＭＳ Ｐゴシック"/>
              </a:rPr>
              <a:t>・ゲームエンジン</a:t>
            </a:r>
            <a:r>
              <a:rPr lang="en-US" altLang="ja-JP" sz="2800">
                <a:latin typeface="ＭＳ Ｐゴシック"/>
                <a:ea typeface="ＭＳ Ｐゴシック"/>
              </a:rPr>
              <a:t>Unity</a:t>
            </a:r>
            <a:r>
              <a:rPr lang="ja-JP" altLang="en-US" sz="2800">
                <a:latin typeface="ＭＳ Ｐゴシック"/>
                <a:ea typeface="ＭＳ Ｐゴシック"/>
              </a:rPr>
              <a:t>で作成</a:t>
            </a:r>
            <a:endParaRPr lang="en-US" altLang="ja-JP" sz="2800">
              <a:latin typeface="ＭＳ Ｐゴシック" panose="020B0600070205080204" pitchFamily="34" charset="-128"/>
              <a:ea typeface="ＭＳ Ｐゴシック" panose="020B0600070205080204" pitchFamily="34" charset="-128"/>
            </a:endParaRPr>
          </a:p>
        </p:txBody>
      </p:sp>
      <p:pic>
        <p:nvPicPr>
          <p:cNvPr id="7" name="図 6">
            <a:extLst>
              <a:ext uri="{FF2B5EF4-FFF2-40B4-BE49-F238E27FC236}">
                <a16:creationId xmlns:a16="http://schemas.microsoft.com/office/drawing/2014/main" id="{860898D3-22F8-CE86-94F2-1D4E559A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67" y="2200882"/>
            <a:ext cx="9489387" cy="4169108"/>
          </a:xfrm>
          <a:prstGeom prst="rect">
            <a:avLst/>
          </a:prstGeom>
          <a:ln w="88900" cap="sq" cmpd="thickThin">
            <a:solidFill>
              <a:schemeClr val="accent4">
                <a:lumMod val="60000"/>
                <a:lumOff val="40000"/>
              </a:schemeClr>
            </a:solidFill>
            <a:prstDash val="solid"/>
            <a:miter lim="800000"/>
          </a:ln>
          <a:effectLst>
            <a:innerShdw blurRad="76200">
              <a:srgbClr val="000000"/>
            </a:innerShdw>
          </a:effectLst>
        </p:spPr>
      </p:pic>
      <p:sp>
        <p:nvSpPr>
          <p:cNvPr id="3" name="TextBox 2">
            <a:extLst>
              <a:ext uri="{FF2B5EF4-FFF2-40B4-BE49-F238E27FC236}">
                <a16:creationId xmlns:a16="http://schemas.microsoft.com/office/drawing/2014/main" id="{BD71DEB3-4992-6BDC-8D4D-261DBB04E44B}"/>
              </a:ext>
            </a:extLst>
          </p:cNvPr>
          <p:cNvSpPr txBox="1"/>
          <p:nvPr/>
        </p:nvSpPr>
        <p:spPr>
          <a:xfrm>
            <a:off x="8268713" y="981745"/>
            <a:ext cx="386576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ja-JP" sz="2800">
                <a:ea typeface="ＭＳ Ｐゴシック"/>
              </a:rPr>
              <a:t>“16~20</a:t>
            </a:r>
            <a:r>
              <a:rPr lang="ja-JP" altLang="en-US" sz="2800">
                <a:ea typeface="ＭＳ Ｐゴシック"/>
              </a:rPr>
              <a:t>時</a:t>
            </a:r>
            <a:r>
              <a:rPr lang="en-US" altLang="ja-JP" sz="2800">
                <a:ea typeface="ＭＳ Ｐゴシック"/>
              </a:rPr>
              <a:t>”</a:t>
            </a:r>
            <a:r>
              <a:rPr lang="ja-JP" altLang="en-US" sz="2400">
                <a:ea typeface="ＭＳ Ｐゴシック"/>
              </a:rPr>
              <a:t> 事故多発</a:t>
            </a:r>
            <a:endParaRPr lang="en-US" altLang="ja-JP" sz="2400">
              <a:ea typeface="ＭＳ Ｐゴシック"/>
            </a:endParaRPr>
          </a:p>
          <a:p>
            <a:r>
              <a:rPr lang="ja-JP" altLang="en-US" sz="2400">
                <a:ln>
                  <a:solidFill>
                    <a:srgbClr val="7030A0"/>
                  </a:solidFill>
                </a:ln>
                <a:solidFill>
                  <a:srgbClr val="FF0000"/>
                </a:solidFill>
                <a:effectLst>
                  <a:glow rad="63500">
                    <a:schemeClr val="accent6">
                      <a:satMod val="175000"/>
                      <a:alpha val="40000"/>
                    </a:schemeClr>
                  </a:glow>
                  <a:innerShdw blurRad="63500" dist="50800" dir="13500000">
                    <a:prstClr val="black">
                      <a:alpha val="50000"/>
                    </a:prstClr>
                  </a:innerShdw>
                </a:effectLst>
                <a:ea typeface="ＭＳ Ｐゴシック"/>
              </a:rPr>
              <a:t>夜間に事故が起こりやすい</a:t>
            </a:r>
          </a:p>
        </p:txBody>
      </p:sp>
      <p:sp>
        <p:nvSpPr>
          <p:cNvPr id="5" name="TextBox 4">
            <a:extLst>
              <a:ext uri="{FF2B5EF4-FFF2-40B4-BE49-F238E27FC236}">
                <a16:creationId xmlns:a16="http://schemas.microsoft.com/office/drawing/2014/main" id="{9808893C-B84B-F1C0-A993-2C2F4E855B31}"/>
              </a:ext>
            </a:extLst>
          </p:cNvPr>
          <p:cNvSpPr txBox="1"/>
          <p:nvPr/>
        </p:nvSpPr>
        <p:spPr>
          <a:xfrm>
            <a:off x="7156582" y="6486742"/>
            <a:ext cx="36523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latin typeface="MS PGothic"/>
                <a:ea typeface="MS PGothic"/>
              </a:rPr>
              <a:t>（埼玉県警察</a:t>
            </a:r>
            <a:r>
              <a:rPr lang="en-US">
                <a:latin typeface="MS PGothic"/>
                <a:ea typeface="MS PGothic"/>
              </a:rPr>
              <a:t>, 2016</a:t>
            </a:r>
            <a:r>
              <a:rPr lang="ja-JP" altLang="en-US">
                <a:latin typeface="MS PGothic"/>
                <a:ea typeface="MS PGothic"/>
              </a:rPr>
              <a:t>～</a:t>
            </a:r>
            <a:r>
              <a:rPr lang="en-US">
                <a:latin typeface="MS PGothic"/>
                <a:ea typeface="MS PGothic"/>
              </a:rPr>
              <a:t>2020</a:t>
            </a:r>
            <a:r>
              <a:rPr lang="ja-JP" altLang="en-US">
                <a:latin typeface="MS PGothic"/>
                <a:ea typeface="MS PGothic"/>
              </a:rPr>
              <a:t>年累計）</a:t>
            </a:r>
            <a:endParaRPr lang="en-US"/>
          </a:p>
        </p:txBody>
      </p:sp>
      <p:sp>
        <p:nvSpPr>
          <p:cNvPr id="6" name="矢印: 上向き折線 5">
            <a:extLst>
              <a:ext uri="{FF2B5EF4-FFF2-40B4-BE49-F238E27FC236}">
                <a16:creationId xmlns:a16="http://schemas.microsoft.com/office/drawing/2014/main" id="{8947EC64-1132-F43C-6839-78D1CFEF43C3}"/>
              </a:ext>
            </a:extLst>
          </p:cNvPr>
          <p:cNvSpPr/>
          <p:nvPr/>
        </p:nvSpPr>
        <p:spPr>
          <a:xfrm rot="10800000">
            <a:off x="7475201" y="1511742"/>
            <a:ext cx="666763" cy="569638"/>
          </a:xfrm>
          <a:prstGeom prst="bentUp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673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C8AC1-7F67-3F30-F74F-AC4CF0500CB2}"/>
              </a:ext>
            </a:extLst>
          </p:cNvPr>
          <p:cNvSpPr>
            <a:spLocks noGrp="1"/>
          </p:cNvSpPr>
          <p:nvPr>
            <p:ph type="title"/>
          </p:nvPr>
        </p:nvSpPr>
        <p:spPr>
          <a:xfrm>
            <a:off x="6210806" y="945471"/>
            <a:ext cx="5309525" cy="947966"/>
          </a:xfrm>
        </p:spPr>
        <p:txBody>
          <a:bodyPr vert="horz" lIns="91440" tIns="45720" rIns="91440" bIns="45720" rtlCol="0" anchor="ctr">
            <a:normAutofit/>
          </a:bodyPr>
          <a:lstStyle/>
          <a:p>
            <a:r>
              <a:rPr lang="ja-JP" altLang="en-US" dirty="0">
                <a:latin typeface="+mn-ea"/>
                <a:ea typeface="+mn-ea"/>
              </a:rPr>
              <a:t>実験</a:t>
            </a:r>
            <a:r>
              <a:rPr kumimoji="1" lang="ja-JP" altLang="en-US" dirty="0">
                <a:latin typeface="+mn-ea"/>
                <a:ea typeface="+mn-ea"/>
              </a:rPr>
              <a:t>刺激</a:t>
            </a:r>
            <a:r>
              <a:rPr lang="ja-JP" altLang="en-US" dirty="0">
                <a:latin typeface="+mn-ea"/>
                <a:ea typeface="+mn-ea"/>
              </a:rPr>
              <a:t>の参考動画</a:t>
            </a:r>
            <a:endParaRPr lang="en-US" altLang="ja-JP" dirty="0">
              <a:latin typeface="+mn-ea"/>
              <a:ea typeface="+mn-ea"/>
            </a:endParaRPr>
          </a:p>
        </p:txBody>
      </p:sp>
      <p:pic>
        <p:nvPicPr>
          <p:cNvPr id="4" name="図 4" descr="グラフィカル ユーザー インターフェイス, Web サイト&#10;&#10;説明は自動で生成されたものです">
            <a:extLst>
              <a:ext uri="{FF2B5EF4-FFF2-40B4-BE49-F238E27FC236}">
                <a16:creationId xmlns:a16="http://schemas.microsoft.com/office/drawing/2014/main" id="{A40F8F12-7519-6C5D-BBCF-4618D1323AC4}"/>
              </a:ext>
            </a:extLst>
          </p:cNvPr>
          <p:cNvPicPr>
            <a:picLocks noChangeAspect="1"/>
          </p:cNvPicPr>
          <p:nvPr/>
        </p:nvPicPr>
        <p:blipFill rotWithShape="1">
          <a:blip r:embed="rId3"/>
          <a:srcRect l="5566" r="44265"/>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タイトル 1">
            <a:extLst>
              <a:ext uri="{FF2B5EF4-FFF2-40B4-BE49-F238E27FC236}">
                <a16:creationId xmlns:a16="http://schemas.microsoft.com/office/drawing/2014/main" id="{33B98FCF-4023-46E6-8CBE-90242B3E912D}"/>
              </a:ext>
            </a:extLst>
          </p:cNvPr>
          <p:cNvSpPr txBox="1">
            <a:spLocks/>
          </p:cNvSpPr>
          <p:nvPr/>
        </p:nvSpPr>
        <p:spPr>
          <a:xfrm>
            <a:off x="6680321" y="2491860"/>
            <a:ext cx="4840010" cy="110592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600"/>
              </a:spcAft>
            </a:pPr>
            <a:r>
              <a:rPr lang="en-US" altLang="ja-JP" sz="2800" dirty="0">
                <a:latin typeface="ＭＳ Ｐゴシック"/>
                <a:ea typeface="ＭＳ Ｐゴシック"/>
                <a:cs typeface="+mn-cs"/>
              </a:rPr>
              <a:t>【URL】</a:t>
            </a:r>
          </a:p>
          <a:p>
            <a:pPr>
              <a:spcAft>
                <a:spcPts val="600"/>
              </a:spcAft>
            </a:pPr>
            <a:r>
              <a:rPr lang="ja-JP" altLang="en-US" sz="2000" dirty="0">
                <a:latin typeface="+mn-lt"/>
                <a:ea typeface="+mn-ea"/>
                <a:cs typeface="+mn-cs"/>
              </a:rPr>
              <a:t>　</a:t>
            </a:r>
            <a:r>
              <a:rPr lang="en-US" altLang="ja-JP" sz="2000" dirty="0">
                <a:latin typeface="+mn-lt"/>
                <a:ea typeface="+mn-ea"/>
                <a:cs typeface="+mn-cs"/>
              </a:rPr>
              <a:t> </a:t>
            </a:r>
            <a:r>
              <a:rPr lang="en-US" altLang="ja-JP" sz="2400" dirty="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https://youtu.be/ezON9Lcn1Bg</a:t>
            </a:r>
            <a:endParaRPr lang="en-US" altLang="ja-JP" sz="2400" dirty="0">
              <a:solidFill>
                <a:srgbClr val="0070C0"/>
              </a:solidFill>
              <a:latin typeface="+mn-lt"/>
              <a:ea typeface="+mn-ea"/>
              <a:cs typeface="+mn-cs"/>
            </a:endParaRPr>
          </a:p>
        </p:txBody>
      </p:sp>
    </p:spTree>
    <p:extLst>
      <p:ext uri="{BB962C8B-B14F-4D97-AF65-F5344CB8AC3E}">
        <p14:creationId xmlns:p14="http://schemas.microsoft.com/office/powerpoint/2010/main" val="279266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4BD262-37FE-46D4-4EC7-38812B2B24B1}"/>
              </a:ext>
            </a:extLst>
          </p:cNvPr>
          <p:cNvSpPr>
            <a:spLocks noGrp="1"/>
          </p:cNvSpPr>
          <p:nvPr>
            <p:ph type="title"/>
          </p:nvPr>
        </p:nvSpPr>
        <p:spPr>
          <a:xfrm>
            <a:off x="128866" y="289470"/>
            <a:ext cx="2852076" cy="602735"/>
          </a:xfrm>
        </p:spPr>
        <p:txBody>
          <a:bodyPr>
            <a:normAutofit fontScale="90000"/>
          </a:bodyPr>
          <a:lstStyle/>
          <a:p>
            <a:r>
              <a:rPr lang="ja-JP" altLang="en-US" dirty="0"/>
              <a:t>実験時の様子</a:t>
            </a:r>
            <a:endParaRPr kumimoji="1" lang="ja-JP" altLang="en-US" dirty="0"/>
          </a:p>
        </p:txBody>
      </p:sp>
      <p:pic>
        <p:nvPicPr>
          <p:cNvPr id="4" name="図 3">
            <a:extLst>
              <a:ext uri="{FF2B5EF4-FFF2-40B4-BE49-F238E27FC236}">
                <a16:creationId xmlns:a16="http://schemas.microsoft.com/office/drawing/2014/main" id="{B44B9B32-26CD-46CF-AE9D-286DC555A036}"/>
              </a:ext>
            </a:extLst>
          </p:cNvPr>
          <p:cNvPicPr>
            <a:picLocks noChangeAspect="1"/>
          </p:cNvPicPr>
          <p:nvPr/>
        </p:nvPicPr>
        <p:blipFill>
          <a:blip r:embed="rId3"/>
          <a:stretch>
            <a:fillRect/>
          </a:stretch>
        </p:blipFill>
        <p:spPr>
          <a:xfrm>
            <a:off x="1848678" y="1118392"/>
            <a:ext cx="8348870" cy="4941407"/>
          </a:xfrm>
          <a:prstGeom prst="rect">
            <a:avLst/>
          </a:prstGeom>
          <a:ln>
            <a:noFill/>
          </a:ln>
          <a:effectLst>
            <a:outerShdw blurRad="190500" algn="tl" rotWithShape="0">
              <a:srgbClr val="000000">
                <a:alpha val="70000"/>
              </a:srgbClr>
            </a:outerShdw>
          </a:effectLst>
        </p:spPr>
      </p:pic>
      <p:sp>
        <p:nvSpPr>
          <p:cNvPr id="5" name="タイトル 1">
            <a:extLst>
              <a:ext uri="{FF2B5EF4-FFF2-40B4-BE49-F238E27FC236}">
                <a16:creationId xmlns:a16="http://schemas.microsoft.com/office/drawing/2014/main" id="{8328C678-22DA-4C87-ABFF-D8B8597CF1F8}"/>
              </a:ext>
            </a:extLst>
          </p:cNvPr>
          <p:cNvSpPr txBox="1">
            <a:spLocks/>
          </p:cNvSpPr>
          <p:nvPr/>
        </p:nvSpPr>
        <p:spPr>
          <a:xfrm>
            <a:off x="2036519" y="6151945"/>
            <a:ext cx="6301615" cy="5475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mn-ea"/>
                <a:ea typeface="+mn-ea"/>
              </a:rPr>
              <a:t>↑運転中の映像を</a:t>
            </a:r>
            <a:r>
              <a:rPr lang="en-US" altLang="ja-JP" sz="2400" dirty="0">
                <a:latin typeface="+mn-ea"/>
                <a:ea typeface="+mn-ea"/>
              </a:rPr>
              <a:t>PC</a:t>
            </a:r>
            <a:r>
              <a:rPr lang="ja-JP" altLang="en-US" sz="2400" dirty="0">
                <a:latin typeface="+mn-ea"/>
                <a:ea typeface="+mn-ea"/>
              </a:rPr>
              <a:t>から</a:t>
            </a:r>
            <a:r>
              <a:rPr lang="ja-JP" altLang="en-US" sz="2400" dirty="0">
                <a:solidFill>
                  <a:srgbClr val="FF0000"/>
                </a:solidFill>
                <a:latin typeface="+mn-ea"/>
                <a:ea typeface="+mn-ea"/>
              </a:rPr>
              <a:t>リアルタイム</a:t>
            </a:r>
            <a:r>
              <a:rPr lang="ja-JP" altLang="en-US" sz="2400" dirty="0">
                <a:latin typeface="+mn-ea"/>
                <a:ea typeface="+mn-ea"/>
              </a:rPr>
              <a:t>で確認</a:t>
            </a:r>
          </a:p>
        </p:txBody>
      </p:sp>
    </p:spTree>
    <p:extLst>
      <p:ext uri="{BB962C8B-B14F-4D97-AF65-F5344CB8AC3E}">
        <p14:creationId xmlns:p14="http://schemas.microsoft.com/office/powerpoint/2010/main" val="71473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FEAFDBD-850A-A601-E270-42D5B270D5F9}"/>
              </a:ext>
            </a:extLst>
          </p:cNvPr>
          <p:cNvSpPr txBox="1"/>
          <p:nvPr/>
        </p:nvSpPr>
        <p:spPr>
          <a:xfrm>
            <a:off x="239169" y="203691"/>
            <a:ext cx="5260463" cy="769441"/>
          </a:xfrm>
          <a:prstGeom prst="rect">
            <a:avLst/>
          </a:prstGeom>
          <a:noFill/>
        </p:spPr>
        <p:txBody>
          <a:bodyPr wrap="square" lIns="91440" tIns="45720" rIns="91440" bIns="45720" rtlCol="0" anchor="t">
            <a:spAutoFit/>
          </a:bodyPr>
          <a:lstStyle/>
          <a:p>
            <a:r>
              <a:rPr lang="ja-JP" altLang="en-US" sz="4400">
                <a:ea typeface="ＭＳ Ｐゴシック"/>
              </a:rPr>
              <a:t>方法⑤　≪手続き≫</a:t>
            </a:r>
          </a:p>
        </p:txBody>
      </p:sp>
      <p:sp>
        <p:nvSpPr>
          <p:cNvPr id="6" name="テキスト ボックス 5">
            <a:extLst>
              <a:ext uri="{FF2B5EF4-FFF2-40B4-BE49-F238E27FC236}">
                <a16:creationId xmlns:a16="http://schemas.microsoft.com/office/drawing/2014/main" id="{96360585-63E0-3062-0EFE-3E65199611E8}"/>
              </a:ext>
            </a:extLst>
          </p:cNvPr>
          <p:cNvSpPr txBox="1"/>
          <p:nvPr/>
        </p:nvSpPr>
        <p:spPr>
          <a:xfrm>
            <a:off x="994078" y="1286952"/>
            <a:ext cx="10059007" cy="615553"/>
          </a:xfrm>
          <a:prstGeom prst="rect">
            <a:avLst/>
          </a:prstGeom>
          <a:noFill/>
        </p:spPr>
        <p:txBody>
          <a:bodyPr wrap="square" lIns="91440" tIns="45720" rIns="91440" bIns="45720" rtlCol="0" anchor="t">
            <a:spAutoFit/>
          </a:bodyPr>
          <a:lstStyle/>
          <a:p>
            <a:r>
              <a:rPr kumimoji="1" lang="en-US" altLang="ja-JP" sz="2800" dirty="0"/>
              <a:t>1. </a:t>
            </a:r>
            <a:r>
              <a:rPr kumimoji="1" lang="ja-JP" altLang="en-US" sz="2800" dirty="0"/>
              <a:t>教示後</a:t>
            </a:r>
            <a:r>
              <a:rPr kumimoji="1" lang="en-US" altLang="ja-JP" sz="2800" dirty="0"/>
              <a:t>, </a:t>
            </a:r>
            <a:r>
              <a:rPr kumimoji="1" lang="ja-JP" altLang="en-US" sz="2800" dirty="0"/>
              <a:t>レーシングシートに着席し</a:t>
            </a:r>
            <a:r>
              <a:rPr kumimoji="1" lang="en-US" altLang="ja-JP" sz="2800" dirty="0"/>
              <a:t>, </a:t>
            </a:r>
            <a:r>
              <a:rPr kumimoji="1" lang="ja-JP" altLang="en-US" sz="2800" dirty="0"/>
              <a:t>計測器・</a:t>
            </a:r>
            <a:r>
              <a:rPr kumimoji="1" lang="en-US" altLang="ja-JP" sz="2800" dirty="0"/>
              <a:t>VR</a:t>
            </a:r>
            <a:r>
              <a:rPr kumimoji="1" lang="ja-JP" altLang="en-US" sz="2800" dirty="0"/>
              <a:t>ゴーグルを装着</a:t>
            </a:r>
            <a:endParaRPr kumimoji="1" lang="en-US" altLang="ja-JP" sz="2800" dirty="0"/>
          </a:p>
          <a:p>
            <a:endParaRPr lang="ja-JP" altLang="en-US" sz="600" dirty="0">
              <a:ea typeface="ＭＳ Ｐゴシック"/>
            </a:endParaRPr>
          </a:p>
        </p:txBody>
      </p:sp>
      <p:sp>
        <p:nvSpPr>
          <p:cNvPr id="10" name="テキスト ボックス 9">
            <a:extLst>
              <a:ext uri="{FF2B5EF4-FFF2-40B4-BE49-F238E27FC236}">
                <a16:creationId xmlns:a16="http://schemas.microsoft.com/office/drawing/2014/main" id="{62D19C58-C6C8-6E2C-CC09-23A41021E4E8}"/>
              </a:ext>
            </a:extLst>
          </p:cNvPr>
          <p:cNvSpPr txBox="1"/>
          <p:nvPr/>
        </p:nvSpPr>
        <p:spPr>
          <a:xfrm>
            <a:off x="4335178" y="6254199"/>
            <a:ext cx="3057203" cy="400110"/>
          </a:xfrm>
          <a:prstGeom prst="rect">
            <a:avLst/>
          </a:prstGeom>
          <a:noFill/>
        </p:spPr>
        <p:txBody>
          <a:bodyPr wrap="square" rtlCol="0">
            <a:spAutoFit/>
          </a:bodyPr>
          <a:lstStyle/>
          <a:p>
            <a:pPr algn="ctr"/>
            <a:r>
              <a:rPr kumimoji="1" lang="ja-JP" altLang="en-US" sz="2000" dirty="0"/>
              <a:t>図</a:t>
            </a:r>
            <a:r>
              <a:rPr kumimoji="1" lang="en-US" altLang="ja-JP" sz="2000" dirty="0"/>
              <a:t>1</a:t>
            </a:r>
            <a:r>
              <a:rPr lang="ja-JP" altLang="en-US" sz="2000" dirty="0"/>
              <a:t>　実験スケジュール</a:t>
            </a:r>
            <a:endParaRPr kumimoji="1" lang="ja-JP" altLang="en-US" sz="2000" dirty="0"/>
          </a:p>
        </p:txBody>
      </p:sp>
      <p:pic>
        <p:nvPicPr>
          <p:cNvPr id="7" name="図 6">
            <a:extLst>
              <a:ext uri="{FF2B5EF4-FFF2-40B4-BE49-F238E27FC236}">
                <a16:creationId xmlns:a16="http://schemas.microsoft.com/office/drawing/2014/main" id="{114CD1EF-0D53-E4B9-0144-3D19BEE74A3D}"/>
              </a:ext>
            </a:extLst>
          </p:cNvPr>
          <p:cNvPicPr>
            <a:picLocks noChangeAspect="1"/>
          </p:cNvPicPr>
          <p:nvPr/>
        </p:nvPicPr>
        <p:blipFill>
          <a:blip r:embed="rId3"/>
          <a:stretch>
            <a:fillRect/>
          </a:stretch>
        </p:blipFill>
        <p:spPr>
          <a:xfrm>
            <a:off x="1692323" y="5257663"/>
            <a:ext cx="8342915" cy="903607"/>
          </a:xfrm>
          <a:prstGeom prst="rect">
            <a:avLst/>
          </a:prstGeom>
          <a:ln>
            <a:noFill/>
          </a:ln>
          <a:effectLst>
            <a:outerShdw blurRad="292100" dist="139700" dir="2700000" algn="tl" rotWithShape="0">
              <a:srgbClr val="333333">
                <a:alpha val="65000"/>
              </a:srgbClr>
            </a:outerShdw>
          </a:effectLst>
        </p:spPr>
      </p:pic>
      <p:sp>
        <p:nvSpPr>
          <p:cNvPr id="3" name="テキスト ボックス 2">
            <a:extLst>
              <a:ext uri="{FF2B5EF4-FFF2-40B4-BE49-F238E27FC236}">
                <a16:creationId xmlns:a16="http://schemas.microsoft.com/office/drawing/2014/main" id="{B648A956-43AC-FE70-9CC8-A0A1ED7ACCC0}"/>
              </a:ext>
            </a:extLst>
          </p:cNvPr>
          <p:cNvSpPr txBox="1"/>
          <p:nvPr/>
        </p:nvSpPr>
        <p:spPr>
          <a:xfrm>
            <a:off x="994078" y="1866953"/>
            <a:ext cx="8707285" cy="1384995"/>
          </a:xfrm>
          <a:prstGeom prst="rect">
            <a:avLst/>
          </a:prstGeom>
          <a:noFill/>
        </p:spPr>
        <p:txBody>
          <a:bodyPr wrap="square" lIns="91440" tIns="45720" rIns="91440" bIns="45720" rtlCol="0" anchor="t">
            <a:spAutoFit/>
          </a:bodyPr>
          <a:lstStyle/>
          <a:p>
            <a:r>
              <a:rPr kumimoji="1" lang="en-US" altLang="ja-JP" sz="2800" dirty="0"/>
              <a:t>2. </a:t>
            </a:r>
            <a:r>
              <a:rPr kumimoji="1" lang="ja-JP" altLang="en-US" sz="2800" dirty="0"/>
              <a:t>練習試行を行い</a:t>
            </a:r>
            <a:r>
              <a:rPr kumimoji="1" lang="en-US" altLang="ja-JP" sz="2800" dirty="0"/>
              <a:t>, </a:t>
            </a:r>
            <a:r>
              <a:rPr kumimoji="1" lang="ja-JP" altLang="en-US" sz="2800" dirty="0"/>
              <a:t>不備がなければ安静期間に移行</a:t>
            </a:r>
            <a:endParaRPr kumimoji="1" lang="en-US" altLang="ja-JP" sz="2800" dirty="0"/>
          </a:p>
          <a:p>
            <a:r>
              <a:rPr kumimoji="1" lang="ja-JP" altLang="en-US" sz="2800" dirty="0"/>
              <a:t>　　 →大半は</a:t>
            </a:r>
            <a:r>
              <a:rPr kumimoji="1" lang="en-US" altLang="ja-JP" sz="2800" dirty="0"/>
              <a:t>, 1</a:t>
            </a:r>
            <a:r>
              <a:rPr kumimoji="1" lang="ja-JP" altLang="en-US" sz="2800" dirty="0"/>
              <a:t>分程度</a:t>
            </a:r>
            <a:endParaRPr kumimoji="1" lang="en-US" altLang="ja-JP" sz="2800" dirty="0"/>
          </a:p>
          <a:p>
            <a:r>
              <a:rPr kumimoji="1" lang="ja-JP" altLang="en-US" sz="2800" dirty="0"/>
              <a:t>　　 →免許不所持者は</a:t>
            </a:r>
            <a:r>
              <a:rPr kumimoji="1" lang="en-US" altLang="ja-JP" sz="2800" dirty="0"/>
              <a:t>, 2</a:t>
            </a:r>
            <a:r>
              <a:rPr kumimoji="1" lang="ja-JP" altLang="en-US" sz="2800" dirty="0"/>
              <a:t>分程度</a:t>
            </a:r>
            <a:endParaRPr kumimoji="1" lang="en-US" altLang="ja-JP" sz="2800" dirty="0"/>
          </a:p>
        </p:txBody>
      </p:sp>
      <p:sp>
        <p:nvSpPr>
          <p:cNvPr id="8" name="テキスト ボックス 7">
            <a:extLst>
              <a:ext uri="{FF2B5EF4-FFF2-40B4-BE49-F238E27FC236}">
                <a16:creationId xmlns:a16="http://schemas.microsoft.com/office/drawing/2014/main" id="{6373A0DC-F337-E661-EFD4-57D109D770A3}"/>
              </a:ext>
            </a:extLst>
          </p:cNvPr>
          <p:cNvSpPr txBox="1"/>
          <p:nvPr/>
        </p:nvSpPr>
        <p:spPr>
          <a:xfrm>
            <a:off x="994078" y="3289607"/>
            <a:ext cx="9005459" cy="523220"/>
          </a:xfrm>
          <a:prstGeom prst="rect">
            <a:avLst/>
          </a:prstGeom>
          <a:noFill/>
        </p:spPr>
        <p:txBody>
          <a:bodyPr wrap="square" lIns="91440" tIns="45720" rIns="91440" bIns="45720" rtlCol="0" anchor="t">
            <a:spAutoFit/>
          </a:bodyPr>
          <a:lstStyle/>
          <a:p>
            <a:r>
              <a:rPr kumimoji="1" lang="en-US" altLang="ja-JP" sz="2800" dirty="0"/>
              <a:t>3. </a:t>
            </a:r>
            <a:r>
              <a:rPr kumimoji="1" lang="ja-JP" altLang="en-US" sz="2800" dirty="0"/>
              <a:t>課題期間では</a:t>
            </a:r>
            <a:r>
              <a:rPr kumimoji="1" lang="en-US" altLang="ja-JP" sz="2800" dirty="0"/>
              <a:t>, </a:t>
            </a:r>
            <a:r>
              <a:rPr kumimoji="1" lang="ja-JP" altLang="en-US" sz="2800" dirty="0"/>
              <a:t>「</a:t>
            </a:r>
            <a:r>
              <a:rPr kumimoji="1" lang="ja-JP" altLang="en-US" sz="2800" u="sng" dirty="0"/>
              <a:t>運転～衝突＋</a:t>
            </a:r>
            <a:r>
              <a:rPr kumimoji="1" lang="en-US" altLang="ja-JP" sz="2800" u="sng" dirty="0"/>
              <a:t>20</a:t>
            </a:r>
            <a:r>
              <a:rPr kumimoji="1" lang="ja-JP" altLang="en-US" sz="2800" u="sng" dirty="0"/>
              <a:t>秒待機</a:t>
            </a:r>
            <a:r>
              <a:rPr kumimoji="1" lang="ja-JP" altLang="en-US" sz="2800" dirty="0"/>
              <a:t>」</a:t>
            </a:r>
            <a:r>
              <a:rPr kumimoji="1" lang="en-US" altLang="ja-JP" sz="2800" dirty="0"/>
              <a:t>1</a:t>
            </a:r>
            <a:r>
              <a:rPr kumimoji="1" lang="ja-JP" altLang="en-US" sz="2800" dirty="0"/>
              <a:t>試行</a:t>
            </a:r>
            <a:r>
              <a:rPr kumimoji="1" lang="en-US" altLang="ja-JP" sz="2800" dirty="0"/>
              <a:t>×5</a:t>
            </a:r>
          </a:p>
        </p:txBody>
      </p:sp>
      <p:sp>
        <p:nvSpPr>
          <p:cNvPr id="12" name="テキスト ボックス 11">
            <a:extLst>
              <a:ext uri="{FF2B5EF4-FFF2-40B4-BE49-F238E27FC236}">
                <a16:creationId xmlns:a16="http://schemas.microsoft.com/office/drawing/2014/main" id="{E15BB98D-96D5-09A9-D964-D813460BE2A1}"/>
              </a:ext>
            </a:extLst>
          </p:cNvPr>
          <p:cNvSpPr txBox="1"/>
          <p:nvPr/>
        </p:nvSpPr>
        <p:spPr>
          <a:xfrm>
            <a:off x="994078" y="4420623"/>
            <a:ext cx="9005459" cy="523220"/>
          </a:xfrm>
          <a:prstGeom prst="rect">
            <a:avLst/>
          </a:prstGeom>
          <a:noFill/>
        </p:spPr>
        <p:txBody>
          <a:bodyPr wrap="square">
            <a:spAutoFit/>
          </a:bodyPr>
          <a:lstStyle/>
          <a:p>
            <a:r>
              <a:rPr kumimoji="1" lang="ja-JP" altLang="en-US" sz="2800" dirty="0"/>
              <a:t>＊</a:t>
            </a:r>
            <a:r>
              <a:rPr kumimoji="1" lang="en-US" altLang="ja-JP" sz="2800" dirty="0"/>
              <a:t>Forms</a:t>
            </a:r>
            <a:r>
              <a:rPr kumimoji="1" lang="ja-JP" altLang="en-US" sz="2800" dirty="0"/>
              <a:t>への回答は</a:t>
            </a:r>
            <a:r>
              <a:rPr kumimoji="1" lang="en-US" altLang="ja-JP" sz="2800" dirty="0"/>
              <a:t>, </a:t>
            </a:r>
            <a:r>
              <a:rPr kumimoji="1" lang="ja-JP" altLang="en-US" sz="2800" dirty="0"/>
              <a:t>実験開始前・終了後に実施</a:t>
            </a:r>
            <a:endParaRPr kumimoji="1" lang="en-US" altLang="ja-JP" sz="2800" dirty="0"/>
          </a:p>
        </p:txBody>
      </p:sp>
    </p:spTree>
    <p:extLst>
      <p:ext uri="{BB962C8B-B14F-4D97-AF65-F5344CB8AC3E}">
        <p14:creationId xmlns:p14="http://schemas.microsoft.com/office/powerpoint/2010/main" val="141148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3" grpId="0"/>
      <p:bldP spid="8" grpId="0"/>
      <p:bldP spid="12" grpId="0"/>
    </p:bldLst>
  </p:timing>
</p:sld>
</file>

<file path=ppt/theme/theme1.xml><?xml version="1.0" encoding="utf-8"?>
<a:theme xmlns:a="http://schemas.openxmlformats.org/drawingml/2006/main" name="しずく">
  <a:themeElements>
    <a:clrScheme name="しずく">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しず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しず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afb4774-bdbb-4179-8ee4-330ad33dacf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45AEC2076460A45B907F583BF6F7796" ma:contentTypeVersion="9" ma:contentTypeDescription="新しいドキュメントを作成します。" ma:contentTypeScope="" ma:versionID="8e4f1b35e9b8db19b348394a5080064a">
  <xsd:schema xmlns:xsd="http://www.w3.org/2001/XMLSchema" xmlns:xs="http://www.w3.org/2001/XMLSchema" xmlns:p="http://schemas.microsoft.com/office/2006/metadata/properties" xmlns:ns2="2afb4774-bdbb-4179-8ee4-330ad33dacf9" targetNamespace="http://schemas.microsoft.com/office/2006/metadata/properties" ma:root="true" ma:fieldsID="3b5e2220fd96c4dfb8959fcde5443eaa" ns2:_="">
    <xsd:import namespace="2afb4774-bdbb-4179-8ee4-330ad33dacf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b4774-bdbb-4179-8ee4-330ad33dac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f6a2424a-3508-4d4f-9302-662f6ac53e9f"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47A4BA-F4F1-4318-B768-98197380F376}">
  <ds:schemaRefs>
    <ds:schemaRef ds:uri="http://schemas.microsoft.com/sharepoint/v3/contenttype/forms"/>
  </ds:schemaRefs>
</ds:datastoreItem>
</file>

<file path=customXml/itemProps2.xml><?xml version="1.0" encoding="utf-8"?>
<ds:datastoreItem xmlns:ds="http://schemas.openxmlformats.org/officeDocument/2006/customXml" ds:itemID="{72BB241B-04AD-460C-BF7A-EC0368C15A9D}">
  <ds:schemaRefs>
    <ds:schemaRef ds:uri="2afb4774-bdbb-4179-8ee4-330ad33dac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E129F6-6B9C-4980-8B62-92C8BA0845E7}">
  <ds:schemaRefs>
    <ds:schemaRef ds:uri="2afb4774-bdbb-4179-8ee4-330ad33da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2245</TotalTime>
  <Words>2049</Words>
  <Application>Microsoft Office PowerPoint</Application>
  <PresentationFormat>ワイド画面</PresentationFormat>
  <Paragraphs>259</Paragraphs>
  <Slides>20</Slides>
  <Notes>11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-apple-system</vt:lpstr>
      <vt:lpstr>MS PGothic</vt:lpstr>
      <vt:lpstr>MS PGothic</vt:lpstr>
      <vt:lpstr>ＭＳ 明朝</vt:lpstr>
      <vt:lpstr>游ゴシック</vt:lpstr>
      <vt:lpstr>Arial</vt:lpstr>
      <vt:lpstr>Century</vt:lpstr>
      <vt:lpstr>TW Cen MT</vt:lpstr>
      <vt:lpstr>TW Cen MT</vt:lpstr>
      <vt:lpstr>しずく</vt:lpstr>
      <vt:lpstr>仮想事故直前と直後の 心身の変化について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実験刺激の参考動画</vt:lpstr>
      <vt:lpstr>実験時の様子</vt:lpstr>
      <vt:lpstr>PowerPoint プレゼンテーション</vt:lpstr>
      <vt:lpstr>注意点</vt:lpstr>
      <vt:lpstr>PowerPoint プレゼンテーション</vt:lpstr>
      <vt:lpstr>結果≪生理指標 SC≫</vt:lpstr>
      <vt:lpstr>結果≪生理指標 ST≫</vt:lpstr>
      <vt:lpstr>PowerPoint プレゼンテーション</vt:lpstr>
      <vt:lpstr>PowerPoint プレゼンテーション</vt:lpstr>
      <vt:lpstr>考察①　≪生理指標≫</vt:lpstr>
      <vt:lpstr>考察② ≪心理指標≫</vt:lpstr>
      <vt:lpstr>考察② ≪心理指標≫</vt:lpstr>
      <vt:lpstr>今後の展望</vt:lpstr>
      <vt:lpstr>引用文献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仮想事故直前と直後の 心身の変化について</dc:title>
  <dc:creator>重田 真宏</dc:creator>
  <cp:lastModifiedBy>重田 真宏</cp:lastModifiedBy>
  <cp:revision>240</cp:revision>
  <dcterms:created xsi:type="dcterms:W3CDTF">2022-10-12T02:47:36Z</dcterms:created>
  <dcterms:modified xsi:type="dcterms:W3CDTF">2023-01-05T03:29:37Z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0x010100945AEC2076460A45B907F583BF6F7796</vt:lpwstr>
  </property>
  <property fmtid="{D5CDD505-2E9C-101B-9397-08002B2CF9AE}" pid="3" name="MediaServiceImageTags">
    <vt:lpwstr/>
  </property>
</Properties>
</file>